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C4EC8-4999-4C3B-B595-4D00F66DEA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301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E665-8F71-493C-BDDA-2B9FA53F80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198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705AC-1DCF-4FD3-8EDB-543B52864C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525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D2E06-7813-4BA0-9AD4-BF1421A332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205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2FE01-D64E-4283-BB88-2785B00A7A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285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B203F-B224-441C-85C0-3CDD36D0AF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487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AF521-89DE-4648-B165-D87D8770AE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555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A2EDE-A99C-45C3-A223-53CF372FE6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621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19381-12D7-4007-A822-7488A0528D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231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EA5CB-F5A2-4912-B548-0C169A3B78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354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0D7F9-80C6-4CDF-8D5F-7C42A1E0A6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37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A3EFBB6-1FEB-4700-ACAA-6E297D51AB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468313" y="765175"/>
            <a:ext cx="7920037" cy="3241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Les Sports</a:t>
            </a:r>
          </a:p>
        </p:txBody>
      </p:sp>
      <p:sp>
        <p:nvSpPr>
          <p:cNvPr id="2051" name="AutoShape 6"/>
          <p:cNvSpPr>
            <a:spLocks noChangeAspect="1" noChangeArrowheads="1" noTextEdit="1"/>
          </p:cNvSpPr>
          <p:nvPr/>
        </p:nvSpPr>
        <p:spPr bwMode="auto">
          <a:xfrm>
            <a:off x="323850" y="476250"/>
            <a:ext cx="4672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2" name="Picture 77" descr="major_sports_basketball_focus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49725"/>
            <a:ext cx="33337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bas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476250"/>
            <a:ext cx="12795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footall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33375"/>
            <a:ext cx="134302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jogg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766763"/>
            <a:ext cx="1427162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natation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5373688"/>
            <a:ext cx="29876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ski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76675"/>
            <a:ext cx="13716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tenn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3063875"/>
            <a:ext cx="1560513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volley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4214813"/>
            <a:ext cx="16256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vel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476250"/>
            <a:ext cx="1392237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6408738" cy="1611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Le Football</a:t>
            </a:r>
          </a:p>
        </p:txBody>
      </p:sp>
      <p:pic>
        <p:nvPicPr>
          <p:cNvPr id="3075" name="Picture 6" descr="soccer_woman_chase_ball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781300"/>
            <a:ext cx="27241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6408738" cy="1611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Le Basket</a:t>
            </a:r>
          </a:p>
        </p:txBody>
      </p:sp>
      <p:pic>
        <p:nvPicPr>
          <p:cNvPr id="4099" name="Picture 5" descr="basketball_player_dribbling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36838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6408738" cy="1611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Le Volley</a:t>
            </a:r>
          </a:p>
        </p:txBody>
      </p:sp>
      <p:pic>
        <p:nvPicPr>
          <p:cNvPr id="5123" name="Picture 3" descr="volleyball_player_volleying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44675"/>
            <a:ext cx="39719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6408738" cy="1611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Le Tennis</a:t>
            </a:r>
          </a:p>
        </p:txBody>
      </p:sp>
      <p:pic>
        <p:nvPicPr>
          <p:cNvPr id="6147" name="Picture 5" descr="tennis_player_serving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81300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6264275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le Ski</a:t>
            </a:r>
          </a:p>
        </p:txBody>
      </p:sp>
      <p:pic>
        <p:nvPicPr>
          <p:cNvPr id="7171" name="Picture 5" descr="johnny_skiing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492375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6408738" cy="1611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Le Jogging</a:t>
            </a:r>
          </a:p>
        </p:txBody>
      </p:sp>
      <p:pic>
        <p:nvPicPr>
          <p:cNvPr id="8195" name="Picture 5" descr="young_guy_running_rac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349500"/>
            <a:ext cx="1981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young_lady_running_race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276475"/>
            <a:ext cx="1981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6408738" cy="1611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La Natation</a:t>
            </a:r>
          </a:p>
        </p:txBody>
      </p:sp>
      <p:pic>
        <p:nvPicPr>
          <p:cNvPr id="9219" name="Picture 5" descr="tubby_swimming_crawl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141663"/>
            <a:ext cx="37147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6408738" cy="11509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Le Vélo</a:t>
            </a:r>
          </a:p>
        </p:txBody>
      </p:sp>
      <p:pic>
        <p:nvPicPr>
          <p:cNvPr id="10243" name="Picture 5" descr="guy_riding_bmx_bik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36838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18</Words>
  <Application>Microsoft Office PowerPoint</Application>
  <PresentationFormat>On-screen Show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Anthony's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 Price</dc:creator>
  <cp:lastModifiedBy>Maggie Price</cp:lastModifiedBy>
  <cp:revision>4</cp:revision>
  <dcterms:created xsi:type="dcterms:W3CDTF">2005-12-11T14:15:46Z</dcterms:created>
  <dcterms:modified xsi:type="dcterms:W3CDTF">2017-02-26T17:57:44Z</dcterms:modified>
</cp:coreProperties>
</file>