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99"/>
    <a:srgbClr val="FF9933"/>
    <a:srgbClr val="FFCC00"/>
    <a:srgbClr val="003300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0" autoAdjust="0"/>
    <p:restoredTop sz="94660"/>
  </p:normalViewPr>
  <p:slideViewPr>
    <p:cSldViewPr>
      <p:cViewPr varScale="1">
        <p:scale>
          <a:sx n="70" d="100"/>
          <a:sy n="70" d="100"/>
        </p:scale>
        <p:origin x="13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B711F-CF29-4B16-BF87-B1419020B0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92F62-1A73-4998-A270-2BE0034B36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4B1A7-9850-4E12-AEA7-7E62472D26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A52D0-3B82-42EF-902F-4A7B2CBC4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2823C-EDC6-410A-A191-A6B79C44B2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2EFC9-43CE-4831-9F21-74C2700F8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8FD6E-ED6F-4A40-BDF1-8EC9194AC3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0FCC7-556B-40AC-9605-9E3F8031E6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97A11-DC15-4214-A447-AE80BE65843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A45F7-1506-4C92-B4CC-D1E962109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E512C-BC04-4BC3-AD3F-EC210FE1FA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B2ACA4-030F-4871-B247-25FC548C2400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2.wav"/><Relationship Id="rId7" Type="http://schemas.openxmlformats.org/officeDocument/2006/relationships/slide" Target="slide13.xml"/><Relationship Id="rId2" Type="http://schemas.openxmlformats.org/officeDocument/2006/relationships/audio" Target="../media/audio2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14.xml"/><Relationship Id="rId4" Type="http://schemas.openxmlformats.org/officeDocument/2006/relationships/audio" Target="../media/audio8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audio" Target="../media/audio10.wav"/><Relationship Id="rId7" Type="http://schemas.openxmlformats.org/officeDocument/2006/relationships/slide" Target="slide17.xml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slide" Target="slide16.xml"/><Relationship Id="rId4" Type="http://schemas.openxmlformats.org/officeDocument/2006/relationships/audio" Target="../media/audio1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6.wav"/><Relationship Id="rId7" Type="http://schemas.openxmlformats.org/officeDocument/2006/relationships/slide" Target="slide19.xml"/><Relationship Id="rId2" Type="http://schemas.openxmlformats.org/officeDocument/2006/relationships/audio" Target="../media/audio2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slide" Target="slide20.xml"/><Relationship Id="rId4" Type="http://schemas.openxmlformats.org/officeDocument/2006/relationships/audio" Target="../media/audio1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audio" Target="../media/audio11.wav"/><Relationship Id="rId18" Type="http://schemas.openxmlformats.org/officeDocument/2006/relationships/image" Target="../media/image3.jpeg"/><Relationship Id="rId3" Type="http://schemas.openxmlformats.org/officeDocument/2006/relationships/audio" Target="../media/audio1.wav"/><Relationship Id="rId21" Type="http://schemas.openxmlformats.org/officeDocument/2006/relationships/image" Target="../media/image6.jpeg"/><Relationship Id="rId7" Type="http://schemas.openxmlformats.org/officeDocument/2006/relationships/audio" Target="../media/audio5.wav"/><Relationship Id="rId12" Type="http://schemas.openxmlformats.org/officeDocument/2006/relationships/audio" Target="../media/audio10.wav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6" Type="http://schemas.openxmlformats.org/officeDocument/2006/relationships/audio" Target="../media/audio14.wav"/><Relationship Id="rId20" Type="http://schemas.openxmlformats.org/officeDocument/2006/relationships/image" Target="../media/image5.jpeg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5" Type="http://schemas.openxmlformats.org/officeDocument/2006/relationships/audio" Target="../media/audio13.wav"/><Relationship Id="rId23" Type="http://schemas.openxmlformats.org/officeDocument/2006/relationships/image" Target="../media/image8.jpeg"/><Relationship Id="rId10" Type="http://schemas.openxmlformats.org/officeDocument/2006/relationships/audio" Target="../media/audio8.wav"/><Relationship Id="rId19" Type="http://schemas.openxmlformats.org/officeDocument/2006/relationships/image" Target="../media/image4.jpe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audio" Target="../media/audio12.wav"/><Relationship Id="rId22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audio" Target="../media/audio14.wav"/><Relationship Id="rId7" Type="http://schemas.openxmlformats.org/officeDocument/2006/relationships/slide" Target="slide23.xml"/><Relationship Id="rId2" Type="http://schemas.openxmlformats.org/officeDocument/2006/relationships/audio" Target="../media/audio2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slide" Target="slide22.xml"/><Relationship Id="rId4" Type="http://schemas.openxmlformats.org/officeDocument/2006/relationships/audio" Target="../media/audio8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slide" Target="slide5.xml"/><Relationship Id="rId2" Type="http://schemas.openxmlformats.org/officeDocument/2006/relationships/audio" Target="../media/audio1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../media/audio18.wav"/><Relationship Id="rId7" Type="http://schemas.openxmlformats.org/officeDocument/2006/relationships/slide" Target="slide8.xml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slide" Target="slide7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audio" Target="../media/audio1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8.wav"/><Relationship Id="rId7" Type="http://schemas.openxmlformats.org/officeDocument/2006/relationships/slide" Target="slide10.xml"/><Relationship Id="rId2" Type="http://schemas.openxmlformats.org/officeDocument/2006/relationships/audio" Target="../media/audio1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slide" Target="slide11.xml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408738" cy="1611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Mon Agenda</a:t>
            </a:r>
          </a:p>
        </p:txBody>
      </p:sp>
      <p:pic>
        <p:nvPicPr>
          <p:cNvPr id="2053" name="Picture 5" descr="book_open_close_hg_cl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2565400"/>
            <a:ext cx="3143250" cy="3333750"/>
          </a:xfrm>
          <a:prstGeom prst="rect">
            <a:avLst/>
          </a:prstGeom>
          <a:noFill/>
        </p:spPr>
      </p:pic>
      <p:sp>
        <p:nvSpPr>
          <p:cNvPr id="205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381750"/>
            <a:ext cx="827087" cy="4762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0" y="2276475"/>
            <a:ext cx="91440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Mercredi, je fais du jogging.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2292" name="Picture 4" descr="super_star_pulsa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0"/>
            <a:ext cx="3333750" cy="2295525"/>
          </a:xfrm>
          <a:prstGeom prst="rect">
            <a:avLst/>
          </a:prstGeom>
          <a:noFill/>
        </p:spPr>
      </p:pic>
      <p:sp>
        <p:nvSpPr>
          <p:cNvPr id="12294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8243888" y="6165850"/>
            <a:ext cx="900112" cy="6921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2295" name="Picture 7" descr="young_guy_running_race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375" y="3573463"/>
            <a:ext cx="1812925" cy="3068637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fais jogging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59238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</a:t>
            </a:r>
          </a:p>
        </p:txBody>
      </p:sp>
      <p:pic>
        <p:nvPicPr>
          <p:cNvPr id="13316" name="Picture 4" descr="yellow_guy_sad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11588"/>
            <a:ext cx="3046413" cy="3046412"/>
          </a:xfrm>
          <a:prstGeom prst="rect">
            <a:avLst/>
          </a:prstGeom>
          <a:noFill/>
        </p:spPr>
      </p:pic>
      <p:sp>
        <p:nvSpPr>
          <p:cNvPr id="133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9950"/>
            <a:ext cx="1258888" cy="9080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8" name="WordArt 6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5354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Essaie encore</a:t>
            </a:r>
          </a:p>
        </p:txBody>
      </p:sp>
    </p:spTree>
  </p:cSld>
  <p:clrMapOvr>
    <a:masterClrMapping/>
  </p:clrMapOvr>
  <p:transition advClick="0">
    <p:sndAc>
      <p:stSnd>
        <p:snd r:embed="rId2" name="non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baske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3068638"/>
            <a:ext cx="1536700" cy="2420937"/>
          </a:xfrm>
          <a:prstGeom prst="rect">
            <a:avLst/>
          </a:prstGeom>
          <a:noFill/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3851275" y="4076700"/>
            <a:ext cx="10080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ou</a:t>
            </a:r>
          </a:p>
        </p:txBody>
      </p:sp>
      <p:pic>
        <p:nvPicPr>
          <p:cNvPr id="14343" name="Picture 7" descr="natation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2997200"/>
            <a:ext cx="2635250" cy="2557463"/>
          </a:xfrm>
          <a:prstGeom prst="rect">
            <a:avLst/>
          </a:prstGeom>
          <a:noFill/>
        </p:spPr>
      </p:pic>
      <p:sp>
        <p:nvSpPr>
          <p:cNvPr id="14346" name="WordArt 10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08962" cy="161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Qu'est-ce que tu fais </a:t>
            </a:r>
          </a:p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jeudi?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s jeu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ue bas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s 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0" y="2420888"/>
            <a:ext cx="9144000" cy="10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Jeudi, je fais de la natation.</a:t>
            </a:r>
            <a:endParaRPr lang="en-GB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5364" name="Picture 4" descr="super_star_pulsa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0"/>
            <a:ext cx="3333750" cy="2295525"/>
          </a:xfrm>
          <a:prstGeom prst="rect">
            <a:avLst/>
          </a:prstGeom>
          <a:noFill/>
        </p:spPr>
      </p:pic>
      <p:sp>
        <p:nvSpPr>
          <p:cNvPr id="15366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8243888" y="6165850"/>
            <a:ext cx="900112" cy="6921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5367" name="Picture 7" descr="tubby_swimming_crawl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789363"/>
            <a:ext cx="3930650" cy="262096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fais natation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2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59238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</a:t>
            </a:r>
          </a:p>
        </p:txBody>
      </p:sp>
      <p:pic>
        <p:nvPicPr>
          <p:cNvPr id="16388" name="Picture 4" descr="yellow_guy_sad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11588"/>
            <a:ext cx="3046413" cy="3046412"/>
          </a:xfrm>
          <a:prstGeom prst="rect">
            <a:avLst/>
          </a:prstGeom>
          <a:noFill/>
        </p:spPr>
      </p:pic>
      <p:sp>
        <p:nvSpPr>
          <p:cNvPr id="163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9950"/>
            <a:ext cx="1258888" cy="9080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5354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Essaie encore</a:t>
            </a:r>
          </a:p>
        </p:txBody>
      </p:sp>
    </p:spTree>
  </p:cSld>
  <p:clrMapOvr>
    <a:masterClrMapping/>
  </p:clrMapOvr>
  <p:transition advClick="0">
    <p:sndAc>
      <p:stSnd>
        <p:snd r:embed="rId2" name="non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4284663" y="4149725"/>
            <a:ext cx="100806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ou</a:t>
            </a:r>
          </a:p>
        </p:txBody>
      </p:sp>
      <p:pic>
        <p:nvPicPr>
          <p:cNvPr id="17416" name="Picture 8" descr="tennis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068638"/>
            <a:ext cx="2457450" cy="2563812"/>
          </a:xfrm>
          <a:prstGeom prst="rect">
            <a:avLst/>
          </a:prstGeom>
          <a:noFill/>
        </p:spPr>
      </p:pic>
      <p:pic>
        <p:nvPicPr>
          <p:cNvPr id="17417" name="Picture 9" descr="volley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72225" y="2852738"/>
            <a:ext cx="2276475" cy="2862262"/>
          </a:xfrm>
          <a:prstGeom prst="rect">
            <a:avLst/>
          </a:prstGeom>
          <a:noFill/>
        </p:spPr>
      </p:pic>
      <p:sp>
        <p:nvSpPr>
          <p:cNvPr id="17420" name="WordArt 12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08962" cy="161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Qu'est-ce que tu fais </a:t>
            </a:r>
          </a:p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vendredi?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s vend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ue 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oue voll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179388" y="2276475"/>
            <a:ext cx="8964612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Vendredi, je joue au tennis.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18436" name="Picture 4" descr="super_star_pulsa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0"/>
            <a:ext cx="3333750" cy="2295525"/>
          </a:xfrm>
          <a:prstGeom prst="rect">
            <a:avLst/>
          </a:prstGeom>
          <a:noFill/>
        </p:spPr>
      </p:pic>
      <p:sp>
        <p:nvSpPr>
          <p:cNvPr id="18438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8243888" y="6165850"/>
            <a:ext cx="900112" cy="6921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18439" name="Picture 7" descr="tennis_player_serv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3573463"/>
            <a:ext cx="3117850" cy="31178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joue tenni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2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59238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</a:t>
            </a:r>
          </a:p>
        </p:txBody>
      </p:sp>
      <p:pic>
        <p:nvPicPr>
          <p:cNvPr id="19460" name="Picture 4" descr="yellow_guy_sad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11588"/>
            <a:ext cx="3046413" cy="3046412"/>
          </a:xfrm>
          <a:prstGeom prst="rect">
            <a:avLst/>
          </a:prstGeom>
          <a:noFill/>
        </p:spPr>
      </p:pic>
      <p:sp>
        <p:nvSpPr>
          <p:cNvPr id="1946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9950"/>
            <a:ext cx="1258888" cy="9080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5354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Essaie encore</a:t>
            </a:r>
          </a:p>
        </p:txBody>
      </p:sp>
    </p:spTree>
  </p:cSld>
  <p:clrMapOvr>
    <a:masterClrMapping/>
  </p:clrMapOvr>
  <p:transition advClick="0">
    <p:sndAc>
      <p:stSnd>
        <p:snd r:embed="rId2" name="non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4067175" y="3573463"/>
            <a:ext cx="1081088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ou</a:t>
            </a:r>
          </a:p>
        </p:txBody>
      </p:sp>
      <p:pic>
        <p:nvPicPr>
          <p:cNvPr id="20487" name="Picture 7" descr="joggi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349500"/>
            <a:ext cx="1917700" cy="2897188"/>
          </a:xfrm>
          <a:prstGeom prst="rect">
            <a:avLst/>
          </a:prstGeom>
          <a:noFill/>
        </p:spPr>
      </p:pic>
      <p:pic>
        <p:nvPicPr>
          <p:cNvPr id="20488" name="Picture 8" descr="volley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1863" y="2276475"/>
            <a:ext cx="2333625" cy="2933700"/>
          </a:xfrm>
          <a:prstGeom prst="rect">
            <a:avLst/>
          </a:prstGeom>
          <a:noFill/>
        </p:spPr>
      </p:pic>
      <p:sp>
        <p:nvSpPr>
          <p:cNvPr id="20491" name="WordArt 11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08962" cy="161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Qu'est-ce que tu fais </a:t>
            </a:r>
          </a:p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samedi?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s sam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s jog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oue voll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WordArt 3"/>
          <p:cNvSpPr>
            <a:spLocks noChangeArrowheads="1" noChangeShapeType="1" noTextEdit="1"/>
          </p:cNvSpPr>
          <p:nvPr/>
        </p:nvSpPr>
        <p:spPr bwMode="auto">
          <a:xfrm>
            <a:off x="539750" y="2276475"/>
            <a:ext cx="8280400" cy="1438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Samedi, je joue au volley.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21508" name="Picture 4" descr="super_star_pulsa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0"/>
            <a:ext cx="3333750" cy="2295525"/>
          </a:xfrm>
          <a:prstGeom prst="rect">
            <a:avLst/>
          </a:prstGeom>
          <a:noFill/>
        </p:spPr>
      </p:pic>
      <p:sp>
        <p:nvSpPr>
          <p:cNvPr id="2151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8243888" y="6165850"/>
            <a:ext cx="900112" cy="6921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21511" name="Picture 7" descr="volleyball_player_volley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6238" y="3068638"/>
            <a:ext cx="3600450" cy="360045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joue volley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8" name="Picture 96" descr="basket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00113" y="2349500"/>
            <a:ext cx="822325" cy="1295400"/>
          </a:xfrm>
          <a:prstGeom prst="rect">
            <a:avLst/>
          </a:prstGeom>
          <a:noFill/>
        </p:spPr>
      </p:pic>
      <p:pic>
        <p:nvPicPr>
          <p:cNvPr id="3169" name="Picture 97" descr="footall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563938" y="2205038"/>
            <a:ext cx="871537" cy="1295400"/>
          </a:xfrm>
          <a:prstGeom prst="rect">
            <a:avLst/>
          </a:prstGeom>
          <a:noFill/>
        </p:spPr>
      </p:pic>
      <p:pic>
        <p:nvPicPr>
          <p:cNvPr id="3170" name="Picture 98" descr="joggi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588125" y="2276475"/>
            <a:ext cx="857250" cy="1295400"/>
          </a:xfrm>
          <a:prstGeom prst="rect">
            <a:avLst/>
          </a:prstGeom>
          <a:noFill/>
        </p:spPr>
      </p:pic>
      <p:pic>
        <p:nvPicPr>
          <p:cNvPr id="3171" name="Picture 99" descr="natation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5650" y="4941888"/>
            <a:ext cx="1152525" cy="1119187"/>
          </a:xfrm>
          <a:prstGeom prst="rect">
            <a:avLst/>
          </a:prstGeom>
          <a:noFill/>
        </p:spPr>
      </p:pic>
      <p:pic>
        <p:nvPicPr>
          <p:cNvPr id="3172" name="Picture 100" descr="tennis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987675" y="4941888"/>
            <a:ext cx="1149350" cy="1198562"/>
          </a:xfrm>
          <a:prstGeom prst="rect">
            <a:avLst/>
          </a:prstGeom>
          <a:noFill/>
        </p:spPr>
      </p:pic>
      <p:pic>
        <p:nvPicPr>
          <p:cNvPr id="3175" name="Picture 103" descr="volley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219700" y="5013325"/>
            <a:ext cx="1030288" cy="1295400"/>
          </a:xfrm>
          <a:prstGeom prst="rect">
            <a:avLst/>
          </a:prstGeom>
          <a:noFill/>
        </p:spPr>
      </p:pic>
      <p:pic>
        <p:nvPicPr>
          <p:cNvPr id="3176" name="Picture 104" descr="velo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7235825" y="4797425"/>
            <a:ext cx="1123950" cy="1225550"/>
          </a:xfrm>
          <a:prstGeom prst="rect">
            <a:avLst/>
          </a:prstGeom>
          <a:noFill/>
        </p:spPr>
      </p:pic>
      <p:sp>
        <p:nvSpPr>
          <p:cNvPr id="3177" name="WordArt 105"/>
          <p:cNvSpPr>
            <a:spLocks noChangeArrowheads="1" noChangeShapeType="1" noTextEdit="1"/>
          </p:cNvSpPr>
          <p:nvPr/>
        </p:nvSpPr>
        <p:spPr bwMode="auto">
          <a:xfrm>
            <a:off x="827088" y="188913"/>
            <a:ext cx="756126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Je suis sportif,</a:t>
            </a:r>
          </a:p>
        </p:txBody>
      </p:sp>
      <p:sp>
        <p:nvSpPr>
          <p:cNvPr id="3180" name="Rectangle 108">
            <a:hlinkClick r:id="" action="ppaction://noaction">
              <a:snd r:embed="rId3" name="lundi.wav"/>
            </a:hlinkClick>
          </p:cNvPr>
          <p:cNvSpPr>
            <a:spLocks noChangeArrowheads="1"/>
          </p:cNvSpPr>
          <p:nvPr/>
        </p:nvSpPr>
        <p:spPr bwMode="auto">
          <a:xfrm>
            <a:off x="684213" y="1579563"/>
            <a:ext cx="118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b="1">
                <a:solidFill>
                  <a:srgbClr val="003300"/>
                </a:solidFill>
                <a:latin typeface="Comic Sans MS" pitchFamily="66" charset="0"/>
              </a:rPr>
              <a:t>lundi</a:t>
            </a:r>
          </a:p>
        </p:txBody>
      </p:sp>
      <p:sp>
        <p:nvSpPr>
          <p:cNvPr id="3181" name="Rectangle 109">
            <a:hlinkClick r:id="" action="ppaction://noaction">
              <a:snd r:embed="rId5" name="mardi.wav"/>
            </a:hlinkClick>
          </p:cNvPr>
          <p:cNvSpPr>
            <a:spLocks noChangeArrowheads="1"/>
          </p:cNvSpPr>
          <p:nvPr/>
        </p:nvSpPr>
        <p:spPr bwMode="auto">
          <a:xfrm>
            <a:off x="3348038" y="1628775"/>
            <a:ext cx="1408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b="1">
                <a:solidFill>
                  <a:srgbClr val="003300"/>
                </a:solidFill>
                <a:latin typeface="Comic Sans MS" pitchFamily="66" charset="0"/>
              </a:rPr>
              <a:t>mard</a:t>
            </a:r>
            <a:r>
              <a:rPr lang="en-GB" sz="3600" b="1">
                <a:solidFill>
                  <a:srgbClr val="003300"/>
                </a:solidFill>
              </a:rPr>
              <a:t>i</a:t>
            </a:r>
          </a:p>
        </p:txBody>
      </p:sp>
      <p:sp>
        <p:nvSpPr>
          <p:cNvPr id="3184" name="Rectangle 112">
            <a:hlinkClick r:id="" action="ppaction://noaction">
              <a:snd r:embed="rId7" name="mercredi.wav"/>
            </a:hlinkClick>
          </p:cNvPr>
          <p:cNvSpPr>
            <a:spLocks noChangeArrowheads="1"/>
          </p:cNvSpPr>
          <p:nvPr/>
        </p:nvSpPr>
        <p:spPr bwMode="auto">
          <a:xfrm>
            <a:off x="6011863" y="1557338"/>
            <a:ext cx="212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en-GB" sz="3600" b="1">
                <a:solidFill>
                  <a:srgbClr val="003300"/>
                </a:solidFill>
                <a:latin typeface="Comic Sans MS" pitchFamily="66" charset="0"/>
              </a:rPr>
              <a:t>mercredi</a:t>
            </a:r>
          </a:p>
        </p:txBody>
      </p:sp>
      <p:sp>
        <p:nvSpPr>
          <p:cNvPr id="3185" name="Rectangle 113">
            <a:hlinkClick r:id="" action="ppaction://noaction">
              <a:snd r:embed="rId9" name="jeudi.wav"/>
            </a:hlinkClick>
          </p:cNvPr>
          <p:cNvSpPr>
            <a:spLocks noChangeArrowheads="1"/>
          </p:cNvSpPr>
          <p:nvPr/>
        </p:nvSpPr>
        <p:spPr bwMode="auto">
          <a:xfrm>
            <a:off x="684213" y="4221163"/>
            <a:ext cx="1257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3300"/>
                </a:solidFill>
                <a:latin typeface="Comic Sans MS" pitchFamily="66" charset="0"/>
              </a:rPr>
              <a:t>jeud</a:t>
            </a:r>
            <a:r>
              <a:rPr lang="en-GB" sz="3600" b="1">
                <a:solidFill>
                  <a:srgbClr val="003300"/>
                </a:solidFill>
              </a:rPr>
              <a:t>i</a:t>
            </a:r>
          </a:p>
        </p:txBody>
      </p:sp>
      <p:sp>
        <p:nvSpPr>
          <p:cNvPr id="3186" name="Rectangle 114">
            <a:hlinkClick r:id="" action="ppaction://noaction">
              <a:snd r:embed="rId11" name="vendredi.wav"/>
            </a:hlinkClick>
          </p:cNvPr>
          <p:cNvSpPr>
            <a:spLocks noChangeArrowheads="1"/>
          </p:cNvSpPr>
          <p:nvPr/>
        </p:nvSpPr>
        <p:spPr bwMode="auto">
          <a:xfrm>
            <a:off x="2411413" y="4221163"/>
            <a:ext cx="2041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3300"/>
                </a:solidFill>
                <a:latin typeface="Comic Sans MS" pitchFamily="66" charset="0"/>
              </a:rPr>
              <a:t>vendredi</a:t>
            </a:r>
          </a:p>
        </p:txBody>
      </p:sp>
      <p:sp>
        <p:nvSpPr>
          <p:cNvPr id="3187" name="Rectangle 115">
            <a:hlinkClick r:id="" action="ppaction://noaction">
              <a:snd r:embed="rId13" name="samedi.wav"/>
            </a:hlinkClick>
          </p:cNvPr>
          <p:cNvSpPr>
            <a:spLocks noChangeArrowheads="1"/>
          </p:cNvSpPr>
          <p:nvPr/>
        </p:nvSpPr>
        <p:spPr bwMode="auto">
          <a:xfrm>
            <a:off x="4787900" y="4149725"/>
            <a:ext cx="1668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3300"/>
                </a:solidFill>
                <a:latin typeface="Comic Sans MS" pitchFamily="66" charset="0"/>
              </a:rPr>
              <a:t>samedi</a:t>
            </a:r>
          </a:p>
        </p:txBody>
      </p:sp>
      <p:sp>
        <p:nvSpPr>
          <p:cNvPr id="3188" name="Rectangle 116">
            <a:hlinkClick r:id="" action="ppaction://noaction">
              <a:snd r:embed="rId15" name="dimanche.wav"/>
            </a:hlinkClick>
          </p:cNvPr>
          <p:cNvSpPr>
            <a:spLocks noChangeArrowheads="1"/>
          </p:cNvSpPr>
          <p:nvPr/>
        </p:nvSpPr>
        <p:spPr bwMode="auto">
          <a:xfrm>
            <a:off x="6959600" y="4149725"/>
            <a:ext cx="2184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3300"/>
                </a:solidFill>
                <a:latin typeface="Comic Sans MS" pitchFamily="66" charset="0"/>
              </a:rPr>
              <a:t>dimanche</a:t>
            </a:r>
          </a:p>
        </p:txBody>
      </p:sp>
      <p:sp>
        <p:nvSpPr>
          <p:cNvPr id="3189" name="AutoShape 1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16913" y="6381750"/>
            <a:ext cx="827087" cy="476250"/>
          </a:xfrm>
          <a:prstGeom prst="actionButtonForwardNex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1" name="AutoShape 119">
            <a:hlinkClick r:id="" action="ppaction://noaction" highlightClick="1">
              <a:snd r:embed="rId4" name="joue basket.wav"/>
            </a:hlinkClick>
          </p:cNvPr>
          <p:cNvSpPr>
            <a:spLocks noChangeArrowheads="1"/>
          </p:cNvSpPr>
          <p:nvPr/>
        </p:nvSpPr>
        <p:spPr bwMode="auto">
          <a:xfrm>
            <a:off x="1908175" y="3068638"/>
            <a:ext cx="504825" cy="504825"/>
          </a:xfrm>
          <a:prstGeom prst="actionButtonSound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2" name="AutoShape 120">
            <a:hlinkClick r:id="" action="ppaction://noaction" highlightClick="1">
              <a:snd r:embed="rId8" name="fais jogging.wav"/>
            </a:hlinkClick>
          </p:cNvPr>
          <p:cNvSpPr>
            <a:spLocks noChangeArrowheads="1"/>
          </p:cNvSpPr>
          <p:nvPr/>
        </p:nvSpPr>
        <p:spPr bwMode="auto">
          <a:xfrm>
            <a:off x="6372225" y="5589588"/>
            <a:ext cx="504825" cy="504825"/>
          </a:xfrm>
          <a:prstGeom prst="actionButtonSound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3" name="AutoShape 121">
            <a:hlinkClick r:id="" action="ppaction://noaction" highlightClick="1">
              <a:snd r:embed="rId12" name="joue tennis.wav"/>
            </a:hlinkClick>
          </p:cNvPr>
          <p:cNvSpPr>
            <a:spLocks noChangeArrowheads="1"/>
          </p:cNvSpPr>
          <p:nvPr/>
        </p:nvSpPr>
        <p:spPr bwMode="auto">
          <a:xfrm>
            <a:off x="4284663" y="5589588"/>
            <a:ext cx="504825" cy="504825"/>
          </a:xfrm>
          <a:prstGeom prst="actionButtonSound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4" name="AutoShape 122">
            <a:hlinkClick r:id="" action="ppaction://noaction" highlightClick="1">
              <a:snd r:embed="rId14" name="joue volley.wav"/>
            </a:hlinkClick>
          </p:cNvPr>
          <p:cNvSpPr>
            <a:spLocks noChangeArrowheads="1"/>
          </p:cNvSpPr>
          <p:nvPr/>
        </p:nvSpPr>
        <p:spPr bwMode="auto">
          <a:xfrm>
            <a:off x="7740650" y="3141663"/>
            <a:ext cx="504825" cy="504825"/>
          </a:xfrm>
          <a:prstGeom prst="actionButtonSound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5" name="AutoShape 123">
            <a:hlinkClick r:id="" action="ppaction://noaction" highlightClick="1">
              <a:snd r:embed="rId6" name="joue football.wav"/>
            </a:hlinkClick>
          </p:cNvPr>
          <p:cNvSpPr>
            <a:spLocks noChangeArrowheads="1"/>
          </p:cNvSpPr>
          <p:nvPr/>
        </p:nvSpPr>
        <p:spPr bwMode="auto">
          <a:xfrm>
            <a:off x="4643438" y="2997200"/>
            <a:ext cx="504825" cy="504825"/>
          </a:xfrm>
          <a:prstGeom prst="actionButtonSound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6" name="AutoShape 124">
            <a:hlinkClick r:id="" action="ppaction://noaction" highlightClick="1">
              <a:snd r:embed="rId10" name="fais natation.wav"/>
            </a:hlinkClick>
          </p:cNvPr>
          <p:cNvSpPr>
            <a:spLocks noChangeArrowheads="1"/>
          </p:cNvSpPr>
          <p:nvPr/>
        </p:nvSpPr>
        <p:spPr bwMode="auto">
          <a:xfrm>
            <a:off x="2051050" y="5445125"/>
            <a:ext cx="504825" cy="504825"/>
          </a:xfrm>
          <a:prstGeom prst="actionButtonSound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8" name="AutoShape 126">
            <a:hlinkClick r:id="" action="ppaction://noaction" highlightClick="1">
              <a:snd r:embed="rId16" name="fais velo.wav"/>
            </a:hlinkClick>
          </p:cNvPr>
          <p:cNvSpPr>
            <a:spLocks noChangeArrowheads="1"/>
          </p:cNvSpPr>
          <p:nvPr/>
        </p:nvSpPr>
        <p:spPr bwMode="auto">
          <a:xfrm>
            <a:off x="8639175" y="5589588"/>
            <a:ext cx="504825" cy="504825"/>
          </a:xfrm>
          <a:prstGeom prst="actionButtonSound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oue bas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" presetClass="emph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mar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joue foo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3" presetClass="emph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merc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ais jog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0"/>
                            </p:stCondLst>
                            <p:childTnLst>
                              <p:par>
                                <p:cTn id="23" presetID="3" presetClass="emph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jeu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fais 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29" presetID="3" presetClass="emph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end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joue 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0"/>
                            </p:stCondLst>
                            <p:childTnLst>
                              <p:par>
                                <p:cTn id="35" presetID="3" presetClass="emph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sam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joue voll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0"/>
                            </p:stCondLst>
                            <p:childTnLst>
                              <p:par>
                                <p:cTn id="41" presetID="3" presetClass="emph" presetSubtype="2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diman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fais ve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" grpId="0"/>
      <p:bldP spid="3181" grpId="0"/>
      <p:bldP spid="3184" grpId="0"/>
      <p:bldP spid="3185" grpId="0"/>
      <p:bldP spid="3186" grpId="0"/>
      <p:bldP spid="3187" grpId="0"/>
      <p:bldP spid="3188" grpId="0"/>
      <p:bldP spid="318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59238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</a:t>
            </a:r>
          </a:p>
        </p:txBody>
      </p:sp>
      <p:sp>
        <p:nvSpPr>
          <p:cNvPr id="22531" name="WordArt 3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5354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Essaie encore</a:t>
            </a:r>
          </a:p>
        </p:txBody>
      </p:sp>
      <p:pic>
        <p:nvPicPr>
          <p:cNvPr id="22532" name="Picture 4" descr="yellow_guy_sad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11588"/>
            <a:ext cx="3046413" cy="3046412"/>
          </a:xfrm>
          <a:prstGeom prst="rect">
            <a:avLst/>
          </a:prstGeom>
          <a:noFill/>
        </p:spPr>
      </p:pic>
      <p:sp>
        <p:nvSpPr>
          <p:cNvPr id="225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9950"/>
            <a:ext cx="1258888" cy="9080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>
    <p:sndAc>
      <p:stSnd>
        <p:snd r:embed="rId2" name="non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1150937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ou</a:t>
            </a:r>
          </a:p>
        </p:txBody>
      </p:sp>
      <p:pic>
        <p:nvPicPr>
          <p:cNvPr id="23559" name="Picture 7" descr="velo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2636838"/>
            <a:ext cx="2457450" cy="2679700"/>
          </a:xfrm>
          <a:prstGeom prst="rect">
            <a:avLst/>
          </a:prstGeom>
          <a:noFill/>
        </p:spPr>
      </p:pic>
      <p:pic>
        <p:nvPicPr>
          <p:cNvPr id="23560" name="Picture 8" descr="natation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425" y="2636838"/>
            <a:ext cx="2563813" cy="2489200"/>
          </a:xfrm>
          <a:prstGeom prst="rect">
            <a:avLst/>
          </a:prstGeom>
          <a:noFill/>
        </p:spPr>
      </p:pic>
      <p:sp>
        <p:nvSpPr>
          <p:cNvPr id="23562" name="WordArt 10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08962" cy="161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Qu'est-ce que tu fais </a:t>
            </a:r>
          </a:p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dimanche?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s dimanc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s ve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s 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WordArt 3"/>
          <p:cNvSpPr>
            <a:spLocks noChangeArrowheads="1" noChangeShapeType="1" noTextEdit="1"/>
          </p:cNvSpPr>
          <p:nvPr/>
        </p:nvSpPr>
        <p:spPr bwMode="auto">
          <a:xfrm>
            <a:off x="0" y="2420888"/>
            <a:ext cx="9144000" cy="1077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Dimanche, je fais du vélo.</a:t>
            </a:r>
            <a:endParaRPr lang="en-GB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24580" name="Picture 4" descr="super_star_pulsa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0"/>
            <a:ext cx="3333750" cy="2295525"/>
          </a:xfrm>
          <a:prstGeom prst="rect">
            <a:avLst/>
          </a:prstGeom>
          <a:noFill/>
        </p:spPr>
      </p:pic>
      <p:pic>
        <p:nvPicPr>
          <p:cNvPr id="24584" name="Picture 8" descr="boy cycle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3867150"/>
            <a:ext cx="1709737" cy="2990850"/>
          </a:xfrm>
          <a:prstGeom prst="rect">
            <a:avLst/>
          </a:prstGeom>
          <a:noFill/>
        </p:spPr>
      </p:pic>
      <p:pic>
        <p:nvPicPr>
          <p:cNvPr id="24585" name="Picture 9" descr="girl_coasting_on_bike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3644900"/>
            <a:ext cx="1417637" cy="235267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fais velo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59238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</a:t>
            </a:r>
          </a:p>
        </p:txBody>
      </p:sp>
      <p:pic>
        <p:nvPicPr>
          <p:cNvPr id="25604" name="Picture 4" descr="yellow_guy_sad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11588"/>
            <a:ext cx="3046413" cy="3046412"/>
          </a:xfrm>
          <a:prstGeom prst="rect">
            <a:avLst/>
          </a:prstGeom>
          <a:noFill/>
        </p:spPr>
      </p:pic>
      <p:sp>
        <p:nvSpPr>
          <p:cNvPr id="256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9950"/>
            <a:ext cx="1258888" cy="9080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6" name="WordArt 6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5354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Essaie encore</a:t>
            </a:r>
          </a:p>
        </p:txBody>
      </p:sp>
    </p:spTree>
  </p:cSld>
  <p:clrMapOvr>
    <a:masterClrMapping/>
  </p:clrMapOvr>
  <p:transition advClick="0">
    <p:sndAc>
      <p:stSnd>
        <p:snd r:embed="rId2" name="non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08962" cy="161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Qu'est-ce que tu fais </a:t>
            </a:r>
          </a:p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lundi?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4110" name="Picture 14" descr="basket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450" y="2924175"/>
            <a:ext cx="1536700" cy="2420938"/>
          </a:xfrm>
          <a:prstGeom prst="rect">
            <a:avLst/>
          </a:prstGeom>
          <a:noFill/>
        </p:spPr>
      </p:pic>
      <p:pic>
        <p:nvPicPr>
          <p:cNvPr id="4111" name="Picture 15" descr="footall 2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688" y="2924175"/>
            <a:ext cx="1631950" cy="2424113"/>
          </a:xfrm>
          <a:prstGeom prst="rect">
            <a:avLst/>
          </a:prstGeom>
          <a:noFill/>
        </p:spPr>
      </p:pic>
      <p:sp>
        <p:nvSpPr>
          <p:cNvPr id="4112" name="WordArt 16"/>
          <p:cNvSpPr>
            <a:spLocks noChangeArrowheads="1" noChangeShapeType="1" noTextEdit="1"/>
          </p:cNvSpPr>
          <p:nvPr/>
        </p:nvSpPr>
        <p:spPr bwMode="auto">
          <a:xfrm>
            <a:off x="3851275" y="4149725"/>
            <a:ext cx="12969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ou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s lun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oue bask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oue foo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>
            <a:off x="467544" y="2492896"/>
            <a:ext cx="8280400" cy="10058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Lundi, je joue au basket.</a:t>
            </a:r>
            <a:endParaRPr lang="en-GB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5126" name="Picture 6" descr="super_star_pulsa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0"/>
            <a:ext cx="3333750" cy="2295525"/>
          </a:xfrm>
          <a:prstGeom prst="rect">
            <a:avLst/>
          </a:prstGeom>
          <a:noFill/>
        </p:spPr>
      </p:pic>
      <p:pic>
        <p:nvPicPr>
          <p:cNvPr id="5127" name="Picture 7" descr="basketball_player_dribbling_hg_cl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8038" y="3813175"/>
            <a:ext cx="3044825" cy="3044825"/>
          </a:xfrm>
          <a:prstGeom prst="rect">
            <a:avLst/>
          </a:prstGeom>
          <a:noFill/>
        </p:spPr>
      </p:pic>
      <p:sp>
        <p:nvSpPr>
          <p:cNvPr id="5128" name="AutoShape 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8243888" y="6165850"/>
            <a:ext cx="900112" cy="6921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>
    <p:sndAc>
      <p:stSnd>
        <p:snd r:embed="rId2" name="joue basket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59238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</a:t>
            </a:r>
          </a:p>
        </p:txBody>
      </p:sp>
      <p:pic>
        <p:nvPicPr>
          <p:cNvPr id="6150" name="Picture 6" descr="yellow_guy_sad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11588"/>
            <a:ext cx="3046413" cy="3046412"/>
          </a:xfrm>
          <a:prstGeom prst="rect">
            <a:avLst/>
          </a:prstGeom>
          <a:noFill/>
        </p:spPr>
      </p:pic>
      <p:sp>
        <p:nvSpPr>
          <p:cNvPr id="615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9950"/>
            <a:ext cx="1258888" cy="9080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152" name="WordArt 8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5354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Essaie encore</a:t>
            </a:r>
          </a:p>
        </p:txBody>
      </p:sp>
    </p:spTree>
  </p:cSld>
  <p:clrMapOvr>
    <a:masterClrMapping/>
  </p:clrMapOvr>
  <p:transition advClick="0">
    <p:sndAc>
      <p:stSnd>
        <p:snd r:embed="rId2" name="no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footall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125" y="2636838"/>
            <a:ext cx="1631950" cy="2424112"/>
          </a:xfrm>
          <a:prstGeom prst="rect">
            <a:avLst/>
          </a:prstGeom>
          <a:noFill/>
        </p:spPr>
      </p:pic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3779838" y="3860800"/>
            <a:ext cx="10795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ou</a:t>
            </a:r>
          </a:p>
        </p:txBody>
      </p:sp>
      <p:pic>
        <p:nvPicPr>
          <p:cNvPr id="7175" name="Picture 7" descr="velo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00113" y="2852738"/>
            <a:ext cx="1993900" cy="2173287"/>
          </a:xfrm>
          <a:prstGeom prst="rect">
            <a:avLst/>
          </a:prstGeom>
          <a:noFill/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08962" cy="161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Qu'est-ce que tu fais </a:t>
            </a:r>
          </a:p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mardi?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35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s mar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s ve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oue foo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611560" y="2492896"/>
            <a:ext cx="8280400" cy="100583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CC00"/>
                    </a:gs>
                    <a:gs pos="100000">
                      <a:srgbClr val="FF9933"/>
                    </a:gs>
                  </a:gsLst>
                  <a:path path="rect">
                    <a:fillToRect r="100000" b="10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Mardi, je joue au foot.</a:t>
            </a:r>
            <a:endParaRPr lang="en-GB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CC00"/>
                  </a:gs>
                  <a:gs pos="100000">
                    <a:srgbClr val="FF9933"/>
                  </a:gs>
                </a:gsLst>
                <a:path path="rect">
                  <a:fillToRect r="100000" b="10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pic>
        <p:nvPicPr>
          <p:cNvPr id="9220" name="Picture 4" descr="super_star_pulsating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0"/>
            <a:ext cx="3333750" cy="2295525"/>
          </a:xfrm>
          <a:prstGeom prst="rect">
            <a:avLst/>
          </a:prstGeom>
          <a:noFill/>
        </p:spPr>
      </p:pic>
      <p:sp>
        <p:nvSpPr>
          <p:cNvPr id="9222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 flipH="1">
            <a:off x="8243888" y="6165850"/>
            <a:ext cx="900112" cy="6921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224" name="Picture 8" descr="soccer_woman_chase_ball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6638" y="3716338"/>
            <a:ext cx="2566987" cy="314166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sndAc>
      <p:stSnd>
        <p:snd r:embed="rId2" name="joue footba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/>
          <p:cNvSpPr>
            <a:spLocks noChangeArrowheads="1" noChangeShapeType="1" noTextEdit="1"/>
          </p:cNvSpPr>
          <p:nvPr/>
        </p:nvSpPr>
        <p:spPr bwMode="auto">
          <a:xfrm>
            <a:off x="2916238" y="476250"/>
            <a:ext cx="2592387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Non</a:t>
            </a:r>
          </a:p>
        </p:txBody>
      </p:sp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2051050" y="2492375"/>
            <a:ext cx="4535488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Essaie encore</a:t>
            </a:r>
          </a:p>
        </p:txBody>
      </p:sp>
      <p:pic>
        <p:nvPicPr>
          <p:cNvPr id="10244" name="Picture 4" descr="yellow_guy_sad_hg_cl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3811588"/>
            <a:ext cx="3046413" cy="3046412"/>
          </a:xfrm>
          <a:prstGeom prst="rect">
            <a:avLst/>
          </a:prstGeom>
          <a:noFill/>
        </p:spPr>
      </p:pic>
      <p:sp>
        <p:nvSpPr>
          <p:cNvPr id="102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5949950"/>
            <a:ext cx="1258888" cy="908050"/>
          </a:xfrm>
          <a:prstGeom prst="actionButtonBackPrevious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>
    <p:sndAc>
      <p:stSnd>
        <p:snd r:embed="rId2" name="non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4211638" y="3573463"/>
            <a:ext cx="935037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ou</a:t>
            </a:r>
          </a:p>
        </p:txBody>
      </p:sp>
      <p:pic>
        <p:nvPicPr>
          <p:cNvPr id="11271" name="Picture 7" descr="natation 2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2565400"/>
            <a:ext cx="2490788" cy="2417763"/>
          </a:xfrm>
          <a:prstGeom prst="rect">
            <a:avLst/>
          </a:prstGeom>
          <a:noFill/>
        </p:spPr>
      </p:pic>
      <p:pic>
        <p:nvPicPr>
          <p:cNvPr id="11272" name="Picture 8" descr="joggi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43663" y="2636838"/>
            <a:ext cx="1793875" cy="2708275"/>
          </a:xfrm>
          <a:prstGeom prst="rect">
            <a:avLst/>
          </a:prstGeom>
          <a:noFill/>
        </p:spPr>
      </p:pic>
      <p:sp>
        <p:nvSpPr>
          <p:cNvPr id="11274" name="WordArt 10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208962" cy="161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Qu'est-ce que tu fais </a:t>
            </a:r>
          </a:p>
          <a:p>
            <a:pPr algn="ctr"/>
            <a:r>
              <a:rPr lang="fr-FR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50000">
                      <a:srgbClr val="FFCC00"/>
                    </a:gs>
                    <a:gs pos="100000">
                      <a:srgbClr val="FF9933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mercredi?</a:t>
            </a:r>
            <a:endParaRPr lang="en-GB" sz="3600" b="1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33"/>
                  </a:gs>
                  <a:gs pos="50000">
                    <a:srgbClr val="FFCC00"/>
                  </a:gs>
                  <a:gs pos="100000">
                    <a:srgbClr val="FF9933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ais mercred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is nata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ais jogg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5.9|4.8|3.7|4.5|6.1|0.2|0.9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133</Words>
  <Application>Microsoft Office PowerPoint</Application>
  <PresentationFormat>On-screen Show (4:3)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Anthony's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 Price</dc:creator>
  <cp:lastModifiedBy>Maggie Price</cp:lastModifiedBy>
  <cp:revision>9</cp:revision>
  <dcterms:created xsi:type="dcterms:W3CDTF">2005-12-11T15:14:34Z</dcterms:created>
  <dcterms:modified xsi:type="dcterms:W3CDTF">2017-02-26T17:59:32Z</dcterms:modified>
</cp:coreProperties>
</file>