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FF"/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60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D96720-433C-455D-A028-FA190C70E4B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18474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CB4456-02AD-4019-95EC-0142A7F4E48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55495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67B74E-B907-4FD8-B35E-ECCB8D11B40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8087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0DAD75-374D-4951-AB1E-CA0CC2D95C1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91468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668AD1-D79B-4E1E-80E5-E368B7B2874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83152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E65C5A-0448-4E5A-ADE4-8260C9D5C05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72448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762FAC-CE33-4957-9B03-68EBDF4898A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59583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F294A2-7889-452A-8021-337E615FF04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65856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8CE9CB-60C3-42E8-815C-0268768616E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41267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FABEC0-E0AB-4ECE-B3A6-B3DC9E9C578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77752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0C7399-BD6B-4AFC-B4F4-5FB222DD65A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72677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867EC4B-F952-43B9-ACA4-2EFF4F9706D6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2.wav"/><Relationship Id="rId13" Type="http://schemas.openxmlformats.org/officeDocument/2006/relationships/image" Target="../media/image3.wmf"/><Relationship Id="rId18" Type="http://schemas.openxmlformats.org/officeDocument/2006/relationships/image" Target="../media/image7.wmf"/><Relationship Id="rId3" Type="http://schemas.openxmlformats.org/officeDocument/2006/relationships/audio" Target="../media/audio1.wav"/><Relationship Id="rId21" Type="http://schemas.openxmlformats.org/officeDocument/2006/relationships/image" Target="../media/image1.wmf"/><Relationship Id="rId7" Type="http://schemas.openxmlformats.org/officeDocument/2006/relationships/audio" Target="../media/audio6.wav"/><Relationship Id="rId12" Type="http://schemas.openxmlformats.org/officeDocument/2006/relationships/slide" Target="slide3.xml"/><Relationship Id="rId17" Type="http://schemas.openxmlformats.org/officeDocument/2006/relationships/slide" Target="slide7.xml"/><Relationship Id="rId2" Type="http://schemas.openxmlformats.org/officeDocument/2006/relationships/audio" Target="../media/audio14.wav"/><Relationship Id="rId16" Type="http://schemas.openxmlformats.org/officeDocument/2006/relationships/image" Target="../media/image5.wmf"/><Relationship Id="rId20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11" Type="http://schemas.openxmlformats.org/officeDocument/2006/relationships/image" Target="../media/image2.wmf"/><Relationship Id="rId5" Type="http://schemas.openxmlformats.org/officeDocument/2006/relationships/audio" Target="../media/audio4.wav"/><Relationship Id="rId15" Type="http://schemas.openxmlformats.org/officeDocument/2006/relationships/image" Target="../media/image4.wmf"/><Relationship Id="rId10" Type="http://schemas.openxmlformats.org/officeDocument/2006/relationships/slide" Target="slide2.xml"/><Relationship Id="rId19" Type="http://schemas.openxmlformats.org/officeDocument/2006/relationships/slide" Target="slide8.xml"/><Relationship Id="rId4" Type="http://schemas.openxmlformats.org/officeDocument/2006/relationships/audio" Target="../media/audio2.wav"/><Relationship Id="rId9" Type="http://schemas.openxmlformats.org/officeDocument/2006/relationships/audio" Target="../media/audio10.wav"/><Relationship Id="rId1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image" Target="../media/image3.wmf"/><Relationship Id="rId7" Type="http://schemas.openxmlformats.org/officeDocument/2006/relationships/image" Target="../media/image6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4"/>
          <p:cNvSpPr>
            <a:spLocks noChangeArrowheads="1" noChangeShapeType="1" noTextEdit="1"/>
          </p:cNvSpPr>
          <p:nvPr/>
        </p:nvSpPr>
        <p:spPr bwMode="auto">
          <a:xfrm>
            <a:off x="285750" y="549275"/>
            <a:ext cx="8501063" cy="1522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>
                <a:ln w="2857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 panose="030F0702030302020204" pitchFamily="66" charset="0"/>
              </a:rPr>
              <a:t>La Famille de Sophie</a:t>
            </a:r>
          </a:p>
        </p:txBody>
      </p:sp>
      <p:pic>
        <p:nvPicPr>
          <p:cNvPr id="205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068638"/>
            <a:ext cx="3240087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2" name="sophi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341438"/>
            <a:ext cx="338455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1285875" y="357188"/>
            <a:ext cx="6381750" cy="809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Voici mon grand-père</a:t>
            </a:r>
          </a:p>
        </p:txBody>
      </p:sp>
      <p:sp>
        <p:nvSpPr>
          <p:cNvPr id="3079" name="WordArt 7"/>
          <p:cNvSpPr>
            <a:spLocks noChangeArrowheads="1" noChangeShapeType="1" noTextEdit="1"/>
          </p:cNvSpPr>
          <p:nvPr/>
        </p:nvSpPr>
        <p:spPr bwMode="auto">
          <a:xfrm>
            <a:off x="1214438" y="5715000"/>
            <a:ext cx="6958012" cy="882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Il s'appelle Michel</a:t>
            </a:r>
          </a:p>
        </p:txBody>
      </p:sp>
      <p:sp>
        <p:nvSpPr>
          <p:cNvPr id="2" name="AutoShape 8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0" y="6237288"/>
            <a:ext cx="611188" cy="620712"/>
          </a:xfrm>
          <a:prstGeom prst="actionButtonEnd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ici mon grandpe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ich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nimBg="1"/>
      <p:bldP spid="307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412875"/>
            <a:ext cx="3124200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1071563" y="404813"/>
            <a:ext cx="6929437" cy="809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Voici ma grand-mère</a:t>
            </a:r>
          </a:p>
        </p:txBody>
      </p:sp>
      <p:sp>
        <p:nvSpPr>
          <p:cNvPr id="4102" name="WordArt 6"/>
          <p:cNvSpPr>
            <a:spLocks noChangeArrowheads="1" noChangeShapeType="1" noTextEdit="1"/>
          </p:cNvSpPr>
          <p:nvPr/>
        </p:nvSpPr>
        <p:spPr bwMode="auto">
          <a:xfrm>
            <a:off x="1285875" y="5857875"/>
            <a:ext cx="6951663" cy="811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Elle s'appelle Claire</a:t>
            </a:r>
          </a:p>
        </p:txBody>
      </p:sp>
      <p:sp>
        <p:nvSpPr>
          <p:cNvPr id="2" name="AutoShape 7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0" y="6237288"/>
            <a:ext cx="611188" cy="620712"/>
          </a:xfrm>
          <a:prstGeom prst="actionButtonEnd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ici ma grandme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ai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  <p:bldP spid="410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WordArt 3"/>
          <p:cNvSpPr>
            <a:spLocks noChangeArrowheads="1" noChangeShapeType="1" noTextEdit="1"/>
          </p:cNvSpPr>
          <p:nvPr/>
        </p:nvSpPr>
        <p:spPr bwMode="auto">
          <a:xfrm>
            <a:off x="1547813" y="404813"/>
            <a:ext cx="6096000" cy="809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Voici mon père</a:t>
            </a:r>
          </a:p>
        </p:txBody>
      </p:sp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1357313" y="5857875"/>
            <a:ext cx="6815137" cy="739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Il s'appelle Paul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412875"/>
            <a:ext cx="4024312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6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0" y="6237288"/>
            <a:ext cx="611188" cy="620712"/>
          </a:xfrm>
          <a:prstGeom prst="actionButtonEnd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ici mon pe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u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/>
      <p:bldP spid="51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WordArt 3"/>
          <p:cNvSpPr>
            <a:spLocks noChangeArrowheads="1" noChangeShapeType="1" noTextEdit="1"/>
          </p:cNvSpPr>
          <p:nvPr/>
        </p:nvSpPr>
        <p:spPr bwMode="auto">
          <a:xfrm>
            <a:off x="1547813" y="404813"/>
            <a:ext cx="6096000" cy="809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Voici ma mère</a:t>
            </a:r>
          </a:p>
        </p:txBody>
      </p:sp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1428750" y="5857875"/>
            <a:ext cx="6743700" cy="739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Elle s'appelle Suzanne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484313"/>
            <a:ext cx="329565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6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0" y="6237288"/>
            <a:ext cx="611188" cy="620712"/>
          </a:xfrm>
          <a:prstGeom prst="actionButtonEnd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ici ma me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zan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WordArt 3"/>
          <p:cNvSpPr>
            <a:spLocks noChangeArrowheads="1" noChangeShapeType="1" noTextEdit="1"/>
          </p:cNvSpPr>
          <p:nvPr/>
        </p:nvSpPr>
        <p:spPr bwMode="auto">
          <a:xfrm>
            <a:off x="1643063" y="214313"/>
            <a:ext cx="5976937" cy="841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Voici mon frère</a:t>
            </a:r>
          </a:p>
        </p:txBody>
      </p:sp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>
            <a:off x="1643063" y="5857875"/>
            <a:ext cx="6337300" cy="793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Il s'appelle Mathieu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773238"/>
            <a:ext cx="4033837" cy="379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6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0" y="6237288"/>
            <a:ext cx="611188" cy="620712"/>
          </a:xfrm>
          <a:prstGeom prst="actionButtonEnd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ici mon fre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athie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  <p:bldP spid="717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3"/>
          <p:cNvSpPr>
            <a:spLocks noChangeArrowheads="1" noChangeShapeType="1" noTextEdit="1"/>
          </p:cNvSpPr>
          <p:nvPr/>
        </p:nvSpPr>
        <p:spPr bwMode="auto">
          <a:xfrm>
            <a:off x="1143000" y="285750"/>
            <a:ext cx="6643688" cy="698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Voici ma soeur</a:t>
            </a:r>
          </a:p>
        </p:txBody>
      </p:sp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1071563" y="5857875"/>
            <a:ext cx="7100887" cy="739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Elle s'appelle Céline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052513"/>
            <a:ext cx="3602037" cy="450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6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0" y="6237288"/>
            <a:ext cx="611188" cy="620712"/>
          </a:xfrm>
          <a:prstGeom prst="actionButtonEnd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ici ma soeu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eli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620713"/>
            <a:ext cx="1239837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620713"/>
            <a:ext cx="123825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636838"/>
            <a:ext cx="144462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349500"/>
            <a:ext cx="14446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437063"/>
            <a:ext cx="1323975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508500"/>
            <a:ext cx="1368425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868863"/>
            <a:ext cx="1584325" cy="14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2" name="la famill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ph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ici mon grandpe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ici ma grandme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ici ma me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ici mon pe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ici ma soeu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Voici mon fre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4643438"/>
            <a:ext cx="1239837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214313"/>
            <a:ext cx="123825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2643188"/>
            <a:ext cx="144462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000125"/>
            <a:ext cx="14446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4071938"/>
            <a:ext cx="1323975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2071688"/>
            <a:ext cx="1368425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5143500"/>
            <a:ext cx="1584325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3"/>
          <p:cNvSpPr>
            <a:spLocks noChangeArrowheads="1" noChangeShapeType="1" noTextEdit="1"/>
          </p:cNvSpPr>
          <p:nvPr/>
        </p:nvSpPr>
        <p:spPr bwMode="auto">
          <a:xfrm>
            <a:off x="214313" y="214313"/>
            <a:ext cx="3357562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Qui est-ce?</a:t>
            </a:r>
          </a:p>
        </p:txBody>
      </p:sp>
      <p:sp>
        <p:nvSpPr>
          <p:cNvPr id="10" name="WordArt 3"/>
          <p:cNvSpPr>
            <a:spLocks noChangeArrowheads="1" noChangeShapeType="1" noTextEdit="1"/>
          </p:cNvSpPr>
          <p:nvPr/>
        </p:nvSpPr>
        <p:spPr bwMode="auto">
          <a:xfrm>
            <a:off x="5679282" y="24190"/>
            <a:ext cx="3357562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Qui </a:t>
            </a:r>
            <a:r>
              <a:rPr lang="en-GB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manque</a:t>
            </a:r>
            <a:r>
              <a:rPr lang="en-GB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46</Words>
  <Application>Microsoft Office PowerPoint</Application>
  <PresentationFormat>On-screen Show (4:3)</PresentationFormat>
  <Paragraphs>15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Comic Sans MS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 Anthony's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 Price</dc:creator>
  <cp:lastModifiedBy>Maggie Price</cp:lastModifiedBy>
  <cp:revision>13</cp:revision>
  <dcterms:created xsi:type="dcterms:W3CDTF">2005-01-16T20:42:17Z</dcterms:created>
  <dcterms:modified xsi:type="dcterms:W3CDTF">2017-01-13T09:50:37Z</dcterms:modified>
</cp:coreProperties>
</file>