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5" r:id="rId6"/>
    <p:sldId id="267" r:id="rId7"/>
    <p:sldId id="269" r:id="rId8"/>
    <p:sldId id="263" r:id="rId9"/>
    <p:sldId id="270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74B4D-4D2C-410A-84C8-3E9F4E67EA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65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06AF-05D5-4B99-B323-5F06B8B9E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22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6DE8F-CB65-4565-9192-9A91B29B97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3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33479-EF8D-4943-AB88-F589DA15E0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93D4-4331-4701-BD57-2442D35B8E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758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C4A94-7533-47C7-A336-F96B533E86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2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9632A-D649-431B-B0C9-8A24BA0DA9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4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47D02-8736-4705-AB7F-2CFF8D2ED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500EF-E545-4A8E-9A61-261295D6D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28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F258-1043-411C-A2AB-3B8967C4A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5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BBD9D-2D46-4D8E-9D03-9EB9E5FB1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99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854366-F41F-48B1-AC35-1276967F9E3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072063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es libre?</a:t>
            </a:r>
          </a:p>
        </p:txBody>
      </p:sp>
      <p:pic>
        <p:nvPicPr>
          <p:cNvPr id="2051" name="Picture 6" descr="C:\Documents and Settings\mprice.STANTSCU\Local Settings\Temporary Internet Files\Content.IE5\VCS35K4E\MC9102170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/>
          <a:stretch>
            <a:fillRect/>
          </a:stretch>
        </p:blipFill>
        <p:spPr bwMode="auto">
          <a:xfrm>
            <a:off x="1785938" y="1643063"/>
            <a:ext cx="54292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0" y="5786438"/>
            <a:ext cx="4643438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On Sort?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57188" y="5500688"/>
            <a:ext cx="8424862" cy="665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au cinéma?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928938" y="428625"/>
            <a:ext cx="3138487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 cinéma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43063"/>
            <a:ext cx="4467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39750" y="5857875"/>
            <a:ext cx="8135938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à la disco?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928938" y="428625"/>
            <a:ext cx="3138487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la disco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53578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23850" y="5786438"/>
            <a:ext cx="8351838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à la piscine?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928938" y="428625"/>
            <a:ext cx="3138487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la piscine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43063"/>
            <a:ext cx="564356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50825" y="5805488"/>
            <a:ext cx="84248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au bowling?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71813" y="214313"/>
            <a:ext cx="3138487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 bowling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00125"/>
            <a:ext cx="6834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428625" y="5715000"/>
            <a:ext cx="84248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au MacDo?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1" name="Picture 5" descr="Mc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3365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928938" y="428625"/>
            <a:ext cx="3138487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 MacDo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500063" y="5857875"/>
            <a:ext cx="8424862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au musée?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928938" y="428625"/>
            <a:ext cx="3138487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 musée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54387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5750" y="5786438"/>
            <a:ext cx="8569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au match de foot?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71750" y="428625"/>
            <a:ext cx="4071938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 match de foot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85875"/>
            <a:ext cx="43434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857250" y="5715000"/>
            <a:ext cx="7572375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Tu veux aller chez moi?</a:t>
            </a:r>
            <a:endParaRPr lang="en-GB" sz="3600" b="1" kern="1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5" descr="match de 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58950"/>
            <a:ext cx="28606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71750" y="500063"/>
            <a:ext cx="3071813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chez moi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Anthony's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Price</dc:creator>
  <cp:lastModifiedBy>Maggie Price</cp:lastModifiedBy>
  <cp:revision>13</cp:revision>
  <dcterms:created xsi:type="dcterms:W3CDTF">2005-02-07T21:16:33Z</dcterms:created>
  <dcterms:modified xsi:type="dcterms:W3CDTF">2015-03-16T13:36:08Z</dcterms:modified>
</cp:coreProperties>
</file>