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7" autoAdjust="0"/>
    <p:restoredTop sz="94660"/>
  </p:normalViewPr>
  <p:slideViewPr>
    <p:cSldViewPr>
      <p:cViewPr varScale="1">
        <p:scale>
          <a:sx n="41" d="100"/>
          <a:sy n="41" d="100"/>
        </p:scale>
        <p:origin x="54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D77B-C076-45AD-8441-8C68AE0E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6BFB-F5A3-4DBD-86DB-6DBA8EF33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6628-C5DE-44B5-BB62-7C5B4E72B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C4CC-E479-40FF-8C38-4884D1FD3F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1AF4-2577-4D6B-8548-28FAA428C7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1AAE-FEDD-4943-9D4A-FE451FEFC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EF5B-C898-408E-809C-403FEAF4E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4C60-FD4D-4497-81B9-DC1FB25A5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3169-6662-4B0C-9A3C-48C4E525D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815F-D3CB-4C38-807E-FB71A3116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81C3-EE26-4282-B361-8A82BB453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1C46DF-09BF-4E2C-AC99-20CC36750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9388" y="1628775"/>
            <a:ext cx="89646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smtClean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Quelle sorte </a:t>
            </a:r>
            <a:r>
              <a:rPr lang="fr-FR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de film </a:t>
            </a:r>
            <a:r>
              <a:rPr lang="fr-FR" sz="3600" b="1" kern="10" dirty="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préféres</a:t>
            </a:r>
            <a:r>
              <a:rPr lang="fr-FR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-tu?</a:t>
            </a:r>
            <a:endParaRPr lang="en-GB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00206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05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5734050"/>
            <a:ext cx="684212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ef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043608" y="0"/>
            <a:ext cx="72009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western</a:t>
            </a:r>
          </a:p>
        </p:txBody>
      </p:sp>
      <p:sp>
        <p:nvSpPr>
          <p:cNvPr id="1946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Django Unchained : affich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827584" y="0"/>
            <a:ext cx="7777162" cy="1080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film </a:t>
            </a:r>
            <a:r>
              <a:rPr lang="en-GB" sz="3600" b="1" kern="10" dirty="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fantastique</a:t>
            </a:r>
            <a:endParaRPr lang="en-GB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00206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151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 descr="Spider-Man: No Way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9666"/>
            <a:ext cx="421235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7200900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une comédie</a:t>
            </a:r>
          </a:p>
        </p:txBody>
      </p:sp>
      <p:sp>
        <p:nvSpPr>
          <p:cNvPr id="3075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1180"/>
            <a:ext cx="3851920" cy="57065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848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film </a:t>
            </a:r>
            <a:r>
              <a:rPr lang="en-GB" sz="3600" b="1" kern="10" dirty="0" err="1" smtClean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d'horreur</a:t>
            </a:r>
            <a:r>
              <a:rPr lang="en-GB" sz="3600" b="1" kern="10" dirty="0" smtClean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/</a:t>
            </a:r>
            <a:r>
              <a:rPr lang="en-GB" sz="3600" b="1" kern="10" dirty="0" err="1" smtClean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d’épouvante</a:t>
            </a:r>
            <a:endParaRPr lang="en-GB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00206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09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 descr="Killer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0" y="885529"/>
            <a:ext cx="3969459" cy="58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2009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dessin animé</a:t>
            </a:r>
          </a:p>
        </p:txBody>
      </p:sp>
      <p:sp>
        <p:nvSpPr>
          <p:cNvPr id="512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L'Âge de glace : Les aventures de Buck W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01" y="1008063"/>
            <a:ext cx="452899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93062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film romantique</a:t>
            </a:r>
          </a:p>
        </p:txBody>
      </p:sp>
      <p:sp>
        <p:nvSpPr>
          <p:cNvPr id="614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 descr="West Sid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79" y="1116322"/>
            <a:ext cx="4007130" cy="57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7755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film sci-fi</a:t>
            </a:r>
          </a:p>
        </p:txBody>
      </p:sp>
      <p:sp>
        <p:nvSpPr>
          <p:cNvPr id="717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Moon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" y="1700808"/>
            <a:ext cx="8832253" cy="33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683568" y="0"/>
            <a:ext cx="8027987" cy="935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film </a:t>
            </a:r>
            <a:r>
              <a:rPr lang="en-GB" sz="3600" b="1" kern="10" dirty="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historique</a:t>
            </a:r>
            <a:endParaRPr lang="en-GB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00206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819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72785"/>
            <a:ext cx="4238413" cy="565121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331640" y="0"/>
            <a:ext cx="6984256" cy="818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b="1" kern="1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</a:rPr>
              <a:t>un film </a:t>
            </a:r>
            <a:r>
              <a:rPr lang="en-GB" sz="3600" b="1" kern="1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</a:rPr>
              <a:t>policier</a:t>
            </a:r>
            <a:endParaRPr lang="en-GB" sz="3600" b="1" kern="10" spc="5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/>
            </a:endParaRPr>
          </a:p>
        </p:txBody>
      </p:sp>
      <p:sp>
        <p:nvSpPr>
          <p:cNvPr id="1536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Mort sur le N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73818"/>
            <a:ext cx="4222227" cy="57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719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un film d'action et d'aventure</a:t>
            </a:r>
            <a:endParaRPr lang="en-GB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00206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742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54763"/>
            <a:ext cx="684212" cy="503237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Mourir peut atte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30727"/>
            <a:ext cx="4033582" cy="597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Anthony's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Price</dc:creator>
  <cp:lastModifiedBy>Caroline Bizouarn</cp:lastModifiedBy>
  <cp:revision>61</cp:revision>
  <dcterms:created xsi:type="dcterms:W3CDTF">2005-02-19T17:37:13Z</dcterms:created>
  <dcterms:modified xsi:type="dcterms:W3CDTF">2022-03-11T07:47:31Z</dcterms:modified>
</cp:coreProperties>
</file>