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1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7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4EEFB-F1B3-47DD-954C-29CB9CC3B19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55509-266B-47C0-8B78-FFBDAC5DBC2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D0D326-85C4-4AF1-A397-AAE86F57FF9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B0C01-E260-4A00-9EBC-A374917D5A7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34FEC-BE26-4EA7-8852-14D6147F8A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5307F-D749-4E1F-83F5-7778E33EFC5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27CC2-209C-4C81-87E0-66DE6026336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34787-0B2A-4972-8E50-08023873DA4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B445F-D1B2-4E80-88A2-2AEE5A4B6D6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72C79-02EA-4D92-AE25-976B6DC1CFC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70398-60F7-4582-B6B8-DCDE1CF0285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9A6DA9-2FB5-443B-B2CF-F7D19D332B5A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3.wav"/><Relationship Id="rId7" Type="http://schemas.openxmlformats.org/officeDocument/2006/relationships/image" Target="../media/image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4.wav"/><Relationship Id="rId9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audio" Target="../media/audio8.wav"/><Relationship Id="rId7" Type="http://schemas.openxmlformats.org/officeDocument/2006/relationships/image" Target="../media/image4.gif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audio" Target="../media/audio10.wav"/><Relationship Id="rId4" Type="http://schemas.openxmlformats.org/officeDocument/2006/relationships/audio" Target="../media/audio9.wav"/><Relationship Id="rId9" Type="http://schemas.openxmlformats.org/officeDocument/2006/relationships/audio" Target="../media/audio7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13.wav"/><Relationship Id="rId7" Type="http://schemas.openxmlformats.org/officeDocument/2006/relationships/image" Target="../media/image6.gif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6.wav"/><Relationship Id="rId5" Type="http://schemas.openxmlformats.org/officeDocument/2006/relationships/audio" Target="../media/audio15.wav"/><Relationship Id="rId4" Type="http://schemas.openxmlformats.org/officeDocument/2006/relationships/audio" Target="../media/audio14.wav"/><Relationship Id="rId9" Type="http://schemas.openxmlformats.org/officeDocument/2006/relationships/audio" Target="../media/audio1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audio" Target="../media/audio18.wav"/><Relationship Id="rId7" Type="http://schemas.openxmlformats.org/officeDocument/2006/relationships/image" Target="../media/image8.gif"/><Relationship Id="rId2" Type="http://schemas.openxmlformats.org/officeDocument/2006/relationships/audio" Target="../media/audio1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0.wav"/><Relationship Id="rId5" Type="http://schemas.openxmlformats.org/officeDocument/2006/relationships/audio" Target="../media/audio19.wav"/><Relationship Id="rId4" Type="http://schemas.openxmlformats.org/officeDocument/2006/relationships/audio" Target="../media/audio14.wav"/><Relationship Id="rId9" Type="http://schemas.openxmlformats.org/officeDocument/2006/relationships/audio" Target="../media/audio17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19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9.gif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audio" Target="../media/audio2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484784"/>
            <a:ext cx="66247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Qu’est-ce que tu aimes comme films?</a:t>
            </a:r>
            <a:endParaRPr lang="fr-FR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789040"/>
            <a:ext cx="24765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5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'est ce que tu a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090" y="1703293"/>
            <a:ext cx="1481307" cy="2592288"/>
          </a:xfrm>
          <a:prstGeom prst="rect">
            <a:avLst/>
          </a:prstGeom>
        </p:spPr>
      </p:pic>
      <p:sp>
        <p:nvSpPr>
          <p:cNvPr id="3" name="Heart 2"/>
          <p:cNvSpPr/>
          <p:nvPr/>
        </p:nvSpPr>
        <p:spPr>
          <a:xfrm>
            <a:off x="17579" y="193610"/>
            <a:ext cx="1386069" cy="136318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Heart 3"/>
          <p:cNvSpPr/>
          <p:nvPr/>
        </p:nvSpPr>
        <p:spPr>
          <a:xfrm>
            <a:off x="509576" y="548680"/>
            <a:ext cx="1500112" cy="143519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009688" y="405628"/>
            <a:ext cx="22313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J’adore</a:t>
            </a:r>
            <a:endParaRPr lang="fr-F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4687" y="4379332"/>
            <a:ext cx="266611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</a:t>
            </a:r>
            <a:r>
              <a:rPr lang="fr-FR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es comédies</a:t>
            </a:r>
            <a:endParaRPr lang="fr-FR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084" y="5282721"/>
            <a:ext cx="427552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elles sont amusantes</a:t>
            </a:r>
            <a:endParaRPr lang="fr-FR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34328"/>
            <a:ext cx="2268838" cy="301936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02192" y="4295581"/>
            <a:ext cx="355097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les films d’action</a:t>
            </a:r>
          </a:p>
          <a:p>
            <a:pPr algn="ctr"/>
            <a:r>
              <a:rPr lang="fr-FR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et d’aventure</a:t>
            </a:r>
            <a:endParaRPr lang="fr-FR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66124" y="5878478"/>
            <a:ext cx="36231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ils sont excitants</a:t>
            </a:r>
            <a:endParaRPr lang="fr-FR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47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j'adore.wav"/>
          </p:stSnd>
        </p:sndAc>
      </p:transition>
    </mc:Choice>
    <mc:Fallback xmlns="">
      <p:transition spd="slow">
        <p:sndAc>
          <p:stSnd>
            <p:snd r:embed="rId9" name="j'ador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'adore comedi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lles sont amusant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'adore films actio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ls sont excitan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rt 2"/>
          <p:cNvSpPr/>
          <p:nvPr/>
        </p:nvSpPr>
        <p:spPr>
          <a:xfrm>
            <a:off x="17579" y="193610"/>
            <a:ext cx="1386069" cy="136318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331640" y="364981"/>
            <a:ext cx="149071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J’aime</a:t>
            </a:r>
            <a:endParaRPr lang="fr-FR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983" y="4379332"/>
            <a:ext cx="427553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les films fantastique</a:t>
            </a:r>
            <a:endParaRPr lang="fr-FR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8516" y="5282721"/>
            <a:ext cx="29626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Ils sont super</a:t>
            </a:r>
            <a:endParaRPr lang="fr-FR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17685" y="4437112"/>
            <a:ext cx="378982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les dessins animés</a:t>
            </a:r>
            <a:endParaRPr lang="fr-FR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82744" y="5575108"/>
            <a:ext cx="265970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Ils sont cool</a:t>
            </a:r>
            <a:endParaRPr lang="fr-FR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73" y="1396244"/>
            <a:ext cx="3333750" cy="24574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20" y="1183808"/>
            <a:ext cx="333375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j'aime.wav"/>
          </p:stSnd>
        </p:sndAc>
      </p:transition>
    </mc:Choice>
    <mc:Fallback xmlns="">
      <p:transition spd="slow">
        <p:sndAc>
          <p:stSnd>
            <p:snd r:embed="rId9" name="j'aim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'aime les films fantasti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ls sont sup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'aime les dessin ani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ls sont co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rt 2"/>
          <p:cNvSpPr/>
          <p:nvPr/>
        </p:nvSpPr>
        <p:spPr>
          <a:xfrm>
            <a:off x="323528" y="180804"/>
            <a:ext cx="1386069" cy="136318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491120" y="388625"/>
            <a:ext cx="39025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Je n’aime pas</a:t>
            </a:r>
            <a:endParaRPr lang="fr-F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1165" y="4907875"/>
            <a:ext cx="34547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</a:t>
            </a:r>
            <a:r>
              <a:rPr lang="fr-FR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es films policier</a:t>
            </a:r>
            <a:endParaRPr lang="fr-FR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5867495"/>
            <a:ext cx="36519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Ils sont barbants</a:t>
            </a:r>
            <a:endParaRPr lang="fr-FR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71789" y="4868787"/>
            <a:ext cx="38587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les films d’horreur</a:t>
            </a:r>
            <a:endParaRPr lang="fr-FR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82021" y="5833406"/>
            <a:ext cx="40382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Ils sont effrayants</a:t>
            </a:r>
            <a:endParaRPr lang="fr-FR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51520" y="188640"/>
            <a:ext cx="1440160" cy="12961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>
            <a:off x="403920" y="116632"/>
            <a:ext cx="1440160" cy="12961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288" y="1170907"/>
            <a:ext cx="3333750" cy="33337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53" y="1518797"/>
            <a:ext cx="1925295" cy="313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38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je n'aime pas.wav"/>
          </p:stSnd>
        </p:sndAc>
      </p:transition>
    </mc:Choice>
    <mc:Fallback xmlns="">
      <p:transition spd="slow">
        <p:sndAc>
          <p:stSnd>
            <p:snd r:embed="rId9" name="je n'aime pa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 n'aime pas films polici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ls sont barban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e n'aime pas films d'horreu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ls sont effrayan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eart 2"/>
          <p:cNvSpPr/>
          <p:nvPr/>
        </p:nvSpPr>
        <p:spPr>
          <a:xfrm>
            <a:off x="323528" y="180804"/>
            <a:ext cx="1386069" cy="136318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077868" y="448581"/>
            <a:ext cx="39025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latin typeface="Comic Sans MS" panose="030F0702030302020204" pitchFamily="66" charset="0"/>
              </a:rPr>
              <a:t>Je déteste</a:t>
            </a:r>
            <a:endParaRPr lang="fr-F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2706" y="4379332"/>
            <a:ext cx="26500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</a:t>
            </a:r>
            <a:r>
              <a:rPr lang="fr-FR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es westerns</a:t>
            </a:r>
            <a:endParaRPr lang="fr-FR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871" y="5282721"/>
            <a:ext cx="365196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Ils sont barbants</a:t>
            </a:r>
            <a:endParaRPr lang="fr-FR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88808" y="4295581"/>
            <a:ext cx="41777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les films romantique</a:t>
            </a:r>
            <a:endParaRPr lang="fr-FR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6075" y="5284343"/>
            <a:ext cx="26436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Ils sont nuls</a:t>
            </a:r>
            <a:endParaRPr lang="fr-FR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51520" y="188640"/>
            <a:ext cx="1440160" cy="12961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>
            <a:off x="403920" y="116632"/>
            <a:ext cx="1440160" cy="12961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eart 15"/>
          <p:cNvSpPr/>
          <p:nvPr/>
        </p:nvSpPr>
        <p:spPr>
          <a:xfrm>
            <a:off x="1096922" y="306936"/>
            <a:ext cx="1386069" cy="136318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024914" y="314772"/>
            <a:ext cx="1440160" cy="12961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>
            <a:off x="1177314" y="242764"/>
            <a:ext cx="1440160" cy="12961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96250"/>
            <a:ext cx="2561882" cy="25618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28" y="1543986"/>
            <a:ext cx="2317566" cy="2896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7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je deteste.wav"/>
          </p:stSnd>
        </p:sndAc>
      </p:transition>
    </mc:Choice>
    <mc:Fallback xmlns="">
      <p:transition spd="slow">
        <p:sndAc>
          <p:stSnd>
            <p:snd r:embed="rId9" name="je detest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 deteste western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ils sont barbant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e deteste films romanti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ils sont nu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86764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Et toi?  Comment tu trouves ….</a:t>
            </a:r>
            <a:endParaRPr lang="fr-F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80" y="921996"/>
            <a:ext cx="3333750" cy="2314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729" y="3687050"/>
            <a:ext cx="2008262" cy="23907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846" y="1197654"/>
            <a:ext cx="2539672" cy="17632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61829" y="6415782"/>
            <a:ext cx="263565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les films policier</a:t>
            </a:r>
            <a:endParaRPr lang="fr-FR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0790" y="3119186"/>
            <a:ext cx="34002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les films fantastiques</a:t>
            </a:r>
            <a:endParaRPr lang="fr-FR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10515" y="2888353"/>
            <a:ext cx="28841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les dessins animés</a:t>
            </a:r>
            <a:endParaRPr lang="fr-FR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60421" y="6216727"/>
            <a:ext cx="316785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les films historiques</a:t>
            </a:r>
            <a:endParaRPr lang="fr-FR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186" y="3598795"/>
            <a:ext cx="3697164" cy="2836121"/>
            <a:chOff x="47186" y="3598795"/>
            <a:chExt cx="3697164" cy="283612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3163" y="3598795"/>
              <a:ext cx="2141187" cy="278593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6" y="3787456"/>
              <a:ext cx="2102839" cy="26474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218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86764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Et toi?  Comment tu trouves ….</a:t>
            </a:r>
            <a:endParaRPr lang="fr-F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384" y="6415782"/>
            <a:ext cx="332655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les films romantiques</a:t>
            </a:r>
            <a:endParaRPr lang="fr-FR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43" y="3119185"/>
            <a:ext cx="481734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les films d’action et d’aventure</a:t>
            </a:r>
            <a:endParaRPr lang="fr-FR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74950" y="2960526"/>
            <a:ext cx="239841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les films </a:t>
            </a:r>
            <a:r>
              <a:rPr lang="fr-FR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sci</a:t>
            </a:r>
            <a:r>
              <a:rPr lang="fr-F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-fi</a:t>
            </a:r>
            <a:endParaRPr lang="fr-FR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75839" y="6216727"/>
            <a:ext cx="293702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les films d’horreur</a:t>
            </a:r>
            <a:endParaRPr lang="fr-FR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63587" y="741154"/>
            <a:ext cx="2493157" cy="2614923"/>
            <a:chOff x="899592" y="700394"/>
            <a:chExt cx="2493157" cy="261492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4763" y="954492"/>
              <a:ext cx="1437986" cy="223686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700394"/>
              <a:ext cx="1594815" cy="2614923"/>
            </a:xfrm>
            <a:prstGeom prst="rect">
              <a:avLst/>
            </a:prstGeom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33" y="991257"/>
            <a:ext cx="1856575" cy="198110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781163"/>
            <a:ext cx="2133117" cy="266639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5508104" y="3652898"/>
            <a:ext cx="3407015" cy="2577455"/>
            <a:chOff x="5508104" y="3652898"/>
            <a:chExt cx="3407015" cy="257745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7811" y="4051885"/>
              <a:ext cx="1547308" cy="193413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104" y="3652898"/>
              <a:ext cx="2061964" cy="25774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52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8640"/>
            <a:ext cx="86764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</a:rPr>
              <a:t>Et toi?  Comment tu trouves ….</a:t>
            </a:r>
            <a:endParaRPr lang="fr-FR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4725144"/>
            <a:ext cx="204254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les comédies</a:t>
            </a:r>
            <a:endParaRPr lang="fr-FR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2160" y="4494311"/>
            <a:ext cx="20281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les westerns</a:t>
            </a:r>
            <a:endParaRPr lang="fr-FR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44960"/>
            <a:ext cx="1360927" cy="23816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45" y="2291233"/>
            <a:ext cx="2135349" cy="213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1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2627784" y="188640"/>
            <a:ext cx="2952328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3600" b="1" kern="10" dirty="0" smtClean="0">
                <a:ln w="18000">
                  <a:solidFill>
                    <a:srgbClr val="1F1FAD"/>
                  </a:solidFill>
                  <a:miter lim="800000"/>
                  <a:headEnd/>
                  <a:tailEnd/>
                </a:ln>
                <a:solidFill>
                  <a:srgbClr val="002060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Comic Sans MS"/>
              </a:rPr>
              <a:t>Activité</a:t>
            </a:r>
            <a:endParaRPr lang="en-GB" sz="3600" b="1" kern="10" dirty="0">
              <a:ln w="18000">
                <a:solidFill>
                  <a:srgbClr val="1F1FAD"/>
                </a:solidFill>
                <a:miter lim="800000"/>
                <a:headEnd/>
                <a:tailEnd/>
              </a:ln>
              <a:solidFill>
                <a:srgbClr val="002060"/>
              </a:solidFill>
              <a:effectLst>
                <a:outerShdw dist="23000" dir="7020039" algn="tl" rotWithShape="0">
                  <a:srgbClr val="000000">
                    <a:alpha val="5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484784"/>
            <a:ext cx="86409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Design a poster for a film (new or old)</a:t>
            </a:r>
          </a:p>
          <a:p>
            <a:endParaRPr lang="en-GB" sz="32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en-GB" sz="320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Including </a:t>
            </a:r>
            <a:endParaRPr lang="en-GB" sz="32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GB" sz="32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Blip>
                <a:blip r:embed="rId3"/>
              </a:buBlip>
            </a:pPr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the title – in French if possible</a:t>
            </a:r>
          </a:p>
          <a:p>
            <a:pPr>
              <a:buBlip>
                <a:blip r:embed="rId3"/>
              </a:buBlip>
            </a:pPr>
            <a:endParaRPr lang="en-GB" sz="32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Blip>
                <a:blip r:embed="rId3"/>
              </a:buBlip>
            </a:pPr>
            <a:r>
              <a:rPr lang="en-GB" sz="32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t</a:t>
            </a:r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he release date – make it up</a:t>
            </a:r>
          </a:p>
          <a:p>
            <a:pPr>
              <a:buBlip>
                <a:blip r:embed="rId3"/>
              </a:buBlip>
            </a:pPr>
            <a:endParaRPr lang="en-GB" sz="3200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Blip>
                <a:blip r:embed="rId3"/>
              </a:buBlip>
            </a:pPr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what kind of film it is – </a:t>
            </a:r>
            <a:r>
              <a:rPr lang="en-GB" sz="3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une</a:t>
            </a:r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GB" sz="3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comédie</a:t>
            </a:r>
            <a:r>
              <a:rPr lang="en-GB" sz="3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etc.</a:t>
            </a:r>
          </a:p>
          <a:p>
            <a:pPr>
              <a:buFont typeface="Arial" pitchFamily="34" charset="0"/>
              <a:buChar char="•"/>
            </a:pPr>
            <a:endParaRPr lang="en-GB" sz="3200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n-GB" sz="2400" dirty="0" smtClean="0">
              <a:latin typeface="Comic Sans MS" pitchFamily="66" charset="0"/>
            </a:endParaRPr>
          </a:p>
          <a:p>
            <a:endParaRPr lang="en-GB" sz="2400" dirty="0">
              <a:latin typeface="Comic Sans MS" pitchFamily="66" charset="0"/>
            </a:endParaRPr>
          </a:p>
          <a:p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3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efer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151</Words>
  <Application>Microsoft Office PowerPoint</Application>
  <PresentationFormat>On-screen Show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Comic Sans MS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Factory Install</dc:creator>
  <cp:lastModifiedBy>Caroline Bizouarn</cp:lastModifiedBy>
  <cp:revision>19</cp:revision>
  <dcterms:created xsi:type="dcterms:W3CDTF">2009-02-27T12:27:25Z</dcterms:created>
  <dcterms:modified xsi:type="dcterms:W3CDTF">2022-03-18T08:39:06Z</dcterms:modified>
</cp:coreProperties>
</file>