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8"/>
  </p:handoutMasterIdLst>
  <p:sldIdLst>
    <p:sldId id="256" r:id="rId2"/>
    <p:sldId id="293" r:id="rId3"/>
    <p:sldId id="262" r:id="rId4"/>
    <p:sldId id="263" r:id="rId5"/>
    <p:sldId id="273" r:id="rId6"/>
    <p:sldId id="315" r:id="rId7"/>
    <p:sldId id="257" r:id="rId8"/>
    <p:sldId id="303" r:id="rId9"/>
    <p:sldId id="317" r:id="rId10"/>
    <p:sldId id="277" r:id="rId11"/>
    <p:sldId id="295" r:id="rId12"/>
    <p:sldId id="278" r:id="rId13"/>
    <p:sldId id="279" r:id="rId14"/>
    <p:sldId id="280" r:id="rId15"/>
    <p:sldId id="319" r:id="rId16"/>
    <p:sldId id="302" r:id="rId17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99FF"/>
    <a:srgbClr val="006600"/>
    <a:srgbClr val="FFFFFF"/>
    <a:srgbClr val="CC6600"/>
    <a:srgbClr val="663300"/>
    <a:srgbClr val="FF9900"/>
    <a:srgbClr val="9999FF"/>
    <a:srgbClr val="33CCFF"/>
    <a:srgbClr val="4D4D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491" autoAdjust="0"/>
    <p:restoredTop sz="94660"/>
  </p:normalViewPr>
  <p:slideViewPr>
    <p:cSldViewPr>
      <p:cViewPr varScale="1">
        <p:scale>
          <a:sx n="126" d="100"/>
          <a:sy n="126" d="100"/>
        </p:scale>
        <p:origin x="774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34"/>
    </p:cViewPr>
  </p:sorterViewPr>
  <p:notesViewPr>
    <p:cSldViewPr>
      <p:cViewPr varScale="1">
        <p:scale>
          <a:sx n="37" d="100"/>
          <a:sy n="37" d="100"/>
        </p:scale>
        <p:origin x="-1458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50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50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C042841-499F-4A1C-A1AF-5955F842B278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756918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144B2AE-EE5D-4BC8-A7CA-6D1555DA151B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034824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501C8AA-83E9-409F-804E-074FCE70A042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57359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43650" y="0"/>
            <a:ext cx="2114550" cy="6096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191250" cy="6096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36CFA66-08BE-4705-98FB-C4FE527886B1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759103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0" y="0"/>
            <a:ext cx="8458200" cy="6096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660E4BC-A53C-479F-A732-C6714860007B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593186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20ADF7B-020B-4BC3-80F9-C8A0C1CCCDE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051690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755459F-1593-4E16-B26C-96F29F20D879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464914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7FF1C04-A229-4968-89FA-7C648F05DC4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439218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DE7E1CC-8D6D-4B42-90E0-E5962B1307EC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320135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2857E71-BE7E-4FBC-BFF9-790862B6D51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466745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521660C-E49C-457A-BFD3-974689EC612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19444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EB7C2B0-79E2-4445-9D98-47CC096DE239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383111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2835434-8C8B-4685-AFA8-43FE09E619B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782383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08316F7-B656-4DAB-8A4C-7533D9D3EC73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Comic Sans MS" pitchFamily="66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Comic Sans MS" pitchFamily="66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Comic Sans MS" pitchFamily="66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Comic Sans MS" pitchFamily="66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Comic Sans MS" pitchFamily="66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Comic Sans MS" pitchFamily="66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Comic Sans MS" pitchFamily="66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1219200" y="1066800"/>
            <a:ext cx="6934200" cy="301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9600" b="1">
                <a:latin typeface="Kristen ITC" panose="03050502040202030202" pitchFamily="66" charset="0"/>
              </a:rPr>
              <a:t>Tu es comment?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2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457200" y="1676400"/>
            <a:ext cx="8512175" cy="4787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8800">
                <a:latin typeface="Kristen ITC" panose="03050502040202030202" pitchFamily="66" charset="0"/>
              </a:rPr>
              <a:t>J’ai les cheveux</a:t>
            </a:r>
          </a:p>
          <a:p>
            <a:pPr eaLnBrk="1" hangingPunct="1">
              <a:spcBef>
                <a:spcPct val="50000"/>
              </a:spcBef>
            </a:pPr>
            <a:r>
              <a:rPr lang="en-GB" altLang="en-US" sz="8800">
                <a:latin typeface="Kristen ITC" panose="03050502040202030202" pitchFamily="66" charset="0"/>
              </a:rPr>
              <a:t> ______ et _____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1028700" y="1773238"/>
            <a:ext cx="7086600" cy="1433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8800">
                <a:latin typeface="Kristen ITC" panose="03050502040202030202" pitchFamily="66" charset="0"/>
              </a:rPr>
              <a:t>J’ai…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99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Text Box 3"/>
          <p:cNvSpPr txBox="1">
            <a:spLocks noChangeArrowheads="1"/>
          </p:cNvSpPr>
          <p:nvPr/>
        </p:nvSpPr>
        <p:spPr bwMode="auto">
          <a:xfrm>
            <a:off x="914400" y="4876800"/>
            <a:ext cx="69342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5400" b="1" dirty="0">
                <a:ln>
                  <a:solidFill>
                    <a:sysClr val="windowText" lastClr="000000"/>
                  </a:solidFill>
                </a:ln>
                <a:latin typeface="Kristen ITC" panose="03050502040202030202" pitchFamily="66" charset="0"/>
              </a:rPr>
              <a:t>les </a:t>
            </a:r>
            <a:r>
              <a:rPr lang="en-GB" altLang="en-US" sz="5400" b="1" dirty="0" err="1">
                <a:ln>
                  <a:solidFill>
                    <a:sysClr val="windowText" lastClr="000000"/>
                  </a:solidFill>
                </a:ln>
                <a:latin typeface="Kristen ITC" panose="03050502040202030202" pitchFamily="66" charset="0"/>
              </a:rPr>
              <a:t>yeux</a:t>
            </a:r>
            <a:r>
              <a:rPr lang="en-GB" altLang="en-US" sz="5400" b="1" dirty="0">
                <a:ln>
                  <a:solidFill>
                    <a:sysClr val="windowText" lastClr="000000"/>
                  </a:solidFill>
                </a:ln>
                <a:latin typeface="Kristen ITC" panose="03050502040202030202" pitchFamily="66" charset="0"/>
              </a:rPr>
              <a:t> </a:t>
            </a:r>
            <a:r>
              <a:rPr lang="en-GB" altLang="en-US" sz="5400" b="1" dirty="0" err="1">
                <a:ln>
                  <a:solidFill>
                    <a:sysClr val="windowText" lastClr="000000"/>
                  </a:solidFill>
                </a:ln>
                <a:solidFill>
                  <a:srgbClr val="006600"/>
                </a:solidFill>
                <a:latin typeface="Kristen ITC" panose="03050502040202030202" pitchFamily="66" charset="0"/>
              </a:rPr>
              <a:t>verts</a:t>
            </a:r>
            <a:endParaRPr lang="en-GB" altLang="en-US" sz="5400" b="1" dirty="0">
              <a:ln>
                <a:solidFill>
                  <a:sysClr val="windowText" lastClr="000000"/>
                </a:solidFill>
              </a:ln>
              <a:solidFill>
                <a:srgbClr val="006600"/>
              </a:solidFill>
              <a:latin typeface="Kristen ITC" panose="03050502040202030202" pitchFamily="66" charset="0"/>
            </a:endParaRPr>
          </a:p>
        </p:txBody>
      </p:sp>
      <p:pic>
        <p:nvPicPr>
          <p:cNvPr id="13315" name="Picture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4075" y="1989138"/>
            <a:ext cx="4600575" cy="209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5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5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99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Text Box 3"/>
          <p:cNvSpPr txBox="1">
            <a:spLocks noChangeArrowheads="1"/>
          </p:cNvSpPr>
          <p:nvPr/>
        </p:nvSpPr>
        <p:spPr bwMode="auto">
          <a:xfrm>
            <a:off x="2039938" y="4724400"/>
            <a:ext cx="4183062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GB" altLang="en-US" sz="5400" b="1" dirty="0">
                <a:ln>
                  <a:solidFill>
                    <a:sysClr val="windowText" lastClr="000000"/>
                  </a:solidFill>
                </a:ln>
                <a:solidFill>
                  <a:srgbClr val="FFFFFF"/>
                </a:solidFill>
                <a:latin typeface="Kristen ITC" panose="03050502040202030202" pitchFamily="66" charset="0"/>
              </a:rPr>
              <a:t>les </a:t>
            </a:r>
            <a:r>
              <a:rPr lang="en-GB" altLang="en-US" sz="5400" b="1" dirty="0" err="1">
                <a:ln>
                  <a:solidFill>
                    <a:sysClr val="windowText" lastClr="000000"/>
                  </a:solidFill>
                </a:ln>
                <a:solidFill>
                  <a:srgbClr val="FFFFFF"/>
                </a:solidFill>
                <a:latin typeface="Kristen ITC" panose="03050502040202030202" pitchFamily="66" charset="0"/>
              </a:rPr>
              <a:t>yeux</a:t>
            </a:r>
            <a:r>
              <a:rPr lang="en-GB" altLang="en-US" sz="5400" b="1" dirty="0">
                <a:ln>
                  <a:solidFill>
                    <a:sysClr val="windowText" lastClr="000000"/>
                  </a:solidFill>
                </a:ln>
                <a:latin typeface="Kristen ITC" panose="03050502040202030202" pitchFamily="66" charset="0"/>
              </a:rPr>
              <a:t> </a:t>
            </a:r>
            <a:r>
              <a:rPr lang="en-GB" altLang="en-US" sz="5400" b="1" dirty="0" err="1">
                <a:ln>
                  <a:solidFill>
                    <a:sysClr val="windowText" lastClr="000000"/>
                  </a:solidFill>
                </a:ln>
                <a:solidFill>
                  <a:srgbClr val="4D4D4D"/>
                </a:solidFill>
                <a:latin typeface="Kristen ITC" panose="03050502040202030202" pitchFamily="66" charset="0"/>
              </a:rPr>
              <a:t>gris</a:t>
            </a:r>
            <a:endParaRPr lang="en-GB" altLang="en-US" sz="5400" b="1" dirty="0">
              <a:ln>
                <a:solidFill>
                  <a:sysClr val="windowText" lastClr="000000"/>
                </a:solidFill>
              </a:ln>
              <a:solidFill>
                <a:srgbClr val="4D4D4D"/>
              </a:solidFill>
              <a:latin typeface="Kristen ITC" panose="03050502040202030202" pitchFamily="66" charset="0"/>
            </a:endParaRPr>
          </a:p>
        </p:txBody>
      </p:sp>
      <p:pic>
        <p:nvPicPr>
          <p:cNvPr id="14339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513" y="1989138"/>
            <a:ext cx="4600575" cy="209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6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6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99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Text Box 3"/>
          <p:cNvSpPr txBox="1">
            <a:spLocks noChangeArrowheads="1"/>
          </p:cNvSpPr>
          <p:nvPr/>
        </p:nvSpPr>
        <p:spPr bwMode="auto">
          <a:xfrm>
            <a:off x="1447800" y="4800600"/>
            <a:ext cx="63246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5400" b="1" dirty="0">
                <a:ln>
                  <a:solidFill>
                    <a:sysClr val="windowText" lastClr="000000"/>
                  </a:solidFill>
                </a:ln>
                <a:latin typeface="Kristen ITC" panose="03050502040202030202" pitchFamily="66" charset="0"/>
              </a:rPr>
              <a:t>les </a:t>
            </a:r>
            <a:r>
              <a:rPr lang="en-GB" altLang="en-US" sz="5400" b="1" dirty="0" err="1">
                <a:ln>
                  <a:solidFill>
                    <a:sysClr val="windowText" lastClr="000000"/>
                  </a:solidFill>
                </a:ln>
                <a:latin typeface="Kristen ITC" panose="03050502040202030202" pitchFamily="66" charset="0"/>
              </a:rPr>
              <a:t>yeux</a:t>
            </a:r>
            <a:r>
              <a:rPr lang="en-GB" altLang="en-US" sz="5400" b="1" dirty="0">
                <a:ln>
                  <a:solidFill>
                    <a:sysClr val="windowText" lastClr="000000"/>
                  </a:solidFill>
                </a:ln>
                <a:latin typeface="Kristen ITC" panose="03050502040202030202" pitchFamily="66" charset="0"/>
              </a:rPr>
              <a:t> </a:t>
            </a:r>
            <a:r>
              <a:rPr lang="en-GB" altLang="en-US" sz="5400" b="1" dirty="0">
                <a:ln>
                  <a:solidFill>
                    <a:sysClr val="windowText" lastClr="000000"/>
                  </a:solidFill>
                </a:ln>
                <a:solidFill>
                  <a:schemeClr val="accent2"/>
                </a:solidFill>
                <a:latin typeface="Kristen ITC" panose="03050502040202030202" pitchFamily="66" charset="0"/>
              </a:rPr>
              <a:t>bleus</a:t>
            </a:r>
          </a:p>
        </p:txBody>
      </p:sp>
      <p:pic>
        <p:nvPicPr>
          <p:cNvPr id="15363" name="Picture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975" y="2133600"/>
            <a:ext cx="4600575" cy="209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6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6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99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90" name="Text Box 10"/>
          <p:cNvSpPr txBox="1">
            <a:spLocks noChangeArrowheads="1"/>
          </p:cNvSpPr>
          <p:nvPr/>
        </p:nvSpPr>
        <p:spPr bwMode="auto">
          <a:xfrm>
            <a:off x="715962" y="4725144"/>
            <a:ext cx="78486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400" b="1" dirty="0">
                <a:ln>
                  <a:solidFill>
                    <a:sysClr val="windowText" lastClr="000000"/>
                  </a:solidFill>
                </a:ln>
                <a:latin typeface="Kristen ITC" panose="03050502040202030202" pitchFamily="66" charset="0"/>
              </a:rPr>
              <a:t>les </a:t>
            </a:r>
            <a:r>
              <a:rPr lang="en-US" altLang="en-US" sz="4400" b="1" dirty="0" err="1">
                <a:ln>
                  <a:solidFill>
                    <a:sysClr val="windowText" lastClr="000000"/>
                  </a:solidFill>
                </a:ln>
                <a:latin typeface="Kristen ITC" panose="03050502040202030202" pitchFamily="66" charset="0"/>
              </a:rPr>
              <a:t>yeux</a:t>
            </a:r>
            <a:r>
              <a:rPr lang="en-US" altLang="en-US" sz="4400" b="1" dirty="0">
                <a:ln>
                  <a:solidFill>
                    <a:sysClr val="windowText" lastClr="000000"/>
                  </a:solidFill>
                </a:ln>
              </a:rPr>
              <a:t> </a:t>
            </a:r>
            <a:r>
              <a:rPr lang="en-US" altLang="en-US" sz="4400" b="1" dirty="0" err="1">
                <a:ln>
                  <a:solidFill>
                    <a:sysClr val="windowText" lastClr="000000"/>
                  </a:solidFill>
                </a:ln>
                <a:solidFill>
                  <a:srgbClr val="663300"/>
                </a:solidFill>
                <a:latin typeface="Kristen ITC" panose="03050502040202030202" pitchFamily="66" charset="0"/>
              </a:rPr>
              <a:t>marron</a:t>
            </a:r>
            <a:r>
              <a:rPr lang="en-US" altLang="en-US" sz="4400" b="1" dirty="0">
                <a:ln>
                  <a:solidFill>
                    <a:sysClr val="windowText" lastClr="000000"/>
                  </a:solidFill>
                </a:ln>
                <a:solidFill>
                  <a:srgbClr val="663300"/>
                </a:solidFill>
                <a:latin typeface="Kristen ITC" panose="03050502040202030202" pitchFamily="66" charset="0"/>
              </a:rPr>
              <a:t> </a:t>
            </a:r>
            <a:r>
              <a:rPr lang="en-US" altLang="en-US" sz="4400" b="1" dirty="0">
                <a:ln>
                  <a:solidFill>
                    <a:sysClr val="windowText" lastClr="000000"/>
                  </a:solidFill>
                </a:ln>
                <a:latin typeface="Kristen ITC" panose="03050502040202030202" pitchFamily="66" charset="0"/>
              </a:rPr>
              <a:t>/ </a:t>
            </a:r>
            <a:r>
              <a:rPr lang="en-US" altLang="en-US" sz="4400" b="1" dirty="0" err="1">
                <a:ln>
                  <a:solidFill>
                    <a:sysClr val="windowText" lastClr="000000"/>
                  </a:solidFill>
                </a:ln>
                <a:solidFill>
                  <a:srgbClr val="CC6600"/>
                </a:solidFill>
                <a:latin typeface="Kristen ITC" panose="03050502040202030202" pitchFamily="66" charset="0"/>
              </a:rPr>
              <a:t>noisette</a:t>
            </a:r>
            <a:endParaRPr lang="en-US" altLang="en-US" sz="4400" b="1" dirty="0">
              <a:ln>
                <a:solidFill>
                  <a:sysClr val="windowText" lastClr="000000"/>
                </a:solidFill>
              </a:ln>
              <a:solidFill>
                <a:srgbClr val="663300"/>
              </a:solidFill>
              <a:latin typeface="Kristen ITC" panose="03050502040202030202" pitchFamily="66" charset="0"/>
            </a:endParaRPr>
          </a:p>
        </p:txBody>
      </p:sp>
      <p:pic>
        <p:nvPicPr>
          <p:cNvPr id="16387" name="Picture 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975" y="1916113"/>
            <a:ext cx="4600575" cy="209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7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7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290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Text Box 2"/>
          <p:cNvSpPr txBox="1">
            <a:spLocks noChangeArrowheads="1"/>
          </p:cNvSpPr>
          <p:nvPr/>
        </p:nvSpPr>
        <p:spPr bwMode="auto">
          <a:xfrm>
            <a:off x="250825" y="1557338"/>
            <a:ext cx="7159625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GB" altLang="en-US" sz="5400" b="1">
                <a:latin typeface="Kristen ITC" panose="03050502040202030202" pitchFamily="66" charset="0"/>
              </a:rPr>
              <a:t>J’ai les yeux  _______ </a:t>
            </a:r>
          </a:p>
        </p:txBody>
      </p:sp>
      <p:sp>
        <p:nvSpPr>
          <p:cNvPr id="62467" name="Text Box 3"/>
          <p:cNvSpPr txBox="1">
            <a:spLocks noChangeArrowheads="1"/>
          </p:cNvSpPr>
          <p:nvPr/>
        </p:nvSpPr>
        <p:spPr bwMode="auto">
          <a:xfrm>
            <a:off x="0" y="3860800"/>
            <a:ext cx="8820150" cy="173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GB" altLang="en-US" sz="5400" b="1">
                <a:latin typeface="Kristen ITC" panose="03050502040202030202" pitchFamily="66" charset="0"/>
              </a:rPr>
              <a:t>J’ai les cheveux   ________ </a:t>
            </a:r>
          </a:p>
          <a:p>
            <a:pPr eaLnBrk="1" hangingPunct="1"/>
            <a:r>
              <a:rPr lang="en-GB" altLang="en-US" sz="5400" b="1">
                <a:latin typeface="Kristen ITC" panose="03050502040202030202" pitchFamily="66" charset="0"/>
              </a:rPr>
              <a:t>et ___________ </a:t>
            </a:r>
          </a:p>
        </p:txBody>
      </p:sp>
      <p:sp>
        <p:nvSpPr>
          <p:cNvPr id="62468" name="Text Box 4"/>
          <p:cNvSpPr txBox="1">
            <a:spLocks noChangeArrowheads="1"/>
          </p:cNvSpPr>
          <p:nvPr/>
        </p:nvSpPr>
        <p:spPr bwMode="auto">
          <a:xfrm>
            <a:off x="1619672" y="260648"/>
            <a:ext cx="586105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GB" altLang="en-US" sz="5400" b="1" dirty="0" err="1">
                <a:latin typeface="Kristen ITC" panose="03050502040202030202" pitchFamily="66" charset="0"/>
              </a:rPr>
              <a:t>Tu</a:t>
            </a:r>
            <a:r>
              <a:rPr lang="en-GB" altLang="en-US" sz="5400" b="1" dirty="0">
                <a:latin typeface="Kristen ITC" panose="03050502040202030202" pitchFamily="66" charset="0"/>
              </a:rPr>
              <a:t> </a:t>
            </a:r>
            <a:r>
              <a:rPr lang="en-GB" altLang="en-US" sz="5400" b="1" dirty="0" err="1">
                <a:latin typeface="Kristen ITC" panose="03050502040202030202" pitchFamily="66" charset="0"/>
              </a:rPr>
              <a:t>es</a:t>
            </a:r>
            <a:r>
              <a:rPr lang="en-GB" altLang="en-US" sz="5400" b="1" dirty="0">
                <a:latin typeface="Kristen ITC" panose="03050502040202030202" pitchFamily="66" charset="0"/>
              </a:rPr>
              <a:t> comment?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24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24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24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24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24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24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66" grpId="0" build="p" autoUpdateAnimBg="0"/>
      <p:bldP spid="62467" grpId="0" autoUpdateAnimBg="0"/>
      <p:bldP spid="62468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2667000" y="1828800"/>
            <a:ext cx="4191000" cy="1433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8800">
                <a:latin typeface="Kristen ITC" panose="03050502040202030202" pitchFamily="66" charset="0"/>
              </a:rPr>
              <a:t>J’ai…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1295400" y="5257800"/>
            <a:ext cx="7010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5400" b="1">
                <a:latin typeface="Kristen ITC" panose="03050502040202030202" pitchFamily="66" charset="0"/>
              </a:rPr>
              <a:t>les cheveux blonds</a:t>
            </a:r>
          </a:p>
        </p:txBody>
      </p:sp>
      <p:pic>
        <p:nvPicPr>
          <p:cNvPr id="4099" name="Picture 6" descr="blond-hair-v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8038" y="1628775"/>
            <a:ext cx="2259012" cy="3095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6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1600200" y="4953000"/>
            <a:ext cx="5715000" cy="173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5400" b="1">
                <a:latin typeface="Kristen ITC" panose="03050502040202030202" pitchFamily="66" charset="0"/>
              </a:rPr>
              <a:t>les cheveux chatâin</a:t>
            </a:r>
            <a:endParaRPr lang="en-US" altLang="en-US" sz="54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123" name="Picture 4" descr="brown-hair-v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9800" y="1341438"/>
            <a:ext cx="2184400" cy="321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1" name="Text Box 5"/>
          <p:cNvSpPr txBox="1">
            <a:spLocks noChangeArrowheads="1"/>
          </p:cNvSpPr>
          <p:nvPr/>
        </p:nvSpPr>
        <p:spPr bwMode="auto">
          <a:xfrm>
            <a:off x="1371600" y="4953000"/>
            <a:ext cx="5870575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GB" altLang="en-US" sz="5400" b="1">
                <a:latin typeface="Kristen ITC" panose="03050502040202030202" pitchFamily="66" charset="0"/>
              </a:rPr>
              <a:t>les cheveux noirs</a:t>
            </a:r>
          </a:p>
        </p:txBody>
      </p:sp>
      <p:pic>
        <p:nvPicPr>
          <p:cNvPr id="6147" name="Picture 6" descr="black-hair-v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9163" y="1628775"/>
            <a:ext cx="2225675" cy="278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1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ChangeArrowheads="1"/>
          </p:cNvSpPr>
          <p:nvPr/>
        </p:nvSpPr>
        <p:spPr bwMode="auto">
          <a:xfrm>
            <a:off x="1524000" y="4648200"/>
            <a:ext cx="5748338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GB" altLang="en-US" sz="5400" b="1">
                <a:latin typeface="Kristen ITC" panose="03050502040202030202" pitchFamily="66" charset="0"/>
              </a:rPr>
              <a:t>les cheveux roux</a:t>
            </a:r>
            <a:endParaRPr lang="en-US" altLang="en-US" sz="5400" b="1">
              <a:latin typeface="Kristen ITC" panose="03050502040202030202" pitchFamily="66" charset="0"/>
            </a:endParaRPr>
          </a:p>
        </p:txBody>
      </p:sp>
      <p:pic>
        <p:nvPicPr>
          <p:cNvPr id="7171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375" y="1412875"/>
            <a:ext cx="2281238" cy="285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62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1447800" y="4800600"/>
            <a:ext cx="65532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5400" b="1">
                <a:latin typeface="Kristen ITC" panose="03050502040202030202" pitchFamily="66" charset="0"/>
              </a:rPr>
              <a:t>les cheveux courts</a:t>
            </a:r>
          </a:p>
        </p:txBody>
      </p:sp>
      <p:pic>
        <p:nvPicPr>
          <p:cNvPr id="8195" name="Picture 8" descr="boy 1 d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575" y="1412875"/>
            <a:ext cx="3097213" cy="264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7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Text Box 2"/>
          <p:cNvSpPr txBox="1">
            <a:spLocks noChangeArrowheads="1"/>
          </p:cNvSpPr>
          <p:nvPr/>
        </p:nvSpPr>
        <p:spPr bwMode="auto">
          <a:xfrm>
            <a:off x="1447800" y="4648200"/>
            <a:ext cx="6629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5400" b="1">
                <a:latin typeface="Kristen ITC" panose="03050502040202030202" pitchFamily="66" charset="0"/>
              </a:rPr>
              <a:t>les cheveux longs</a:t>
            </a:r>
          </a:p>
        </p:txBody>
      </p:sp>
      <p:pic>
        <p:nvPicPr>
          <p:cNvPr id="9219" name="Picture 11" descr="girl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675" y="1239838"/>
            <a:ext cx="3455988" cy="2932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34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34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0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ChangeArrowheads="1"/>
          </p:cNvSpPr>
          <p:nvPr/>
        </p:nvSpPr>
        <p:spPr bwMode="auto">
          <a:xfrm>
            <a:off x="1600200" y="4191000"/>
            <a:ext cx="7043738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GB" altLang="en-US" sz="5400" b="1">
                <a:latin typeface="Kristen ITC" panose="03050502040202030202" pitchFamily="66" charset="0"/>
              </a:rPr>
              <a:t>les cheveux mi-longs</a:t>
            </a:r>
            <a:endParaRPr lang="en-US" altLang="en-US" sz="5400" b="1">
              <a:latin typeface="Kristen ITC" panose="03050502040202030202" pitchFamily="66" charset="0"/>
            </a:endParaRPr>
          </a:p>
        </p:txBody>
      </p:sp>
      <p:pic>
        <p:nvPicPr>
          <p:cNvPr id="10243" name="Picture 5" descr="gir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575" y="1700213"/>
            <a:ext cx="2720975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52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52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234" grpId="0" autoUpdateAnimBg="0"/>
    </p:bldLst>
  </p:timing>
</p:sld>
</file>

<file path=ppt/theme/theme1.xml><?xml version="1.0" encoding="utf-8"?>
<a:theme xmlns:a="http://schemas.openxmlformats.org/drawingml/2006/main" name="Default Design">
  <a:themeElements>
    <a:clrScheme name="Custom 2">
      <a:dk1>
        <a:srgbClr val="FFFF00"/>
      </a:dk1>
      <a:lt1>
        <a:srgbClr val="CCECFF"/>
      </a:lt1>
      <a:dk2>
        <a:srgbClr val="FFFF00"/>
      </a:dk2>
      <a:lt2>
        <a:srgbClr val="808080"/>
      </a:lt2>
      <a:accent1>
        <a:srgbClr val="00CC99"/>
      </a:accent1>
      <a:accent2>
        <a:srgbClr val="3333CC"/>
      </a:accent2>
      <a:accent3>
        <a:srgbClr val="E2F4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1283</TotalTime>
  <Words>64</Words>
  <Application>Microsoft Office PowerPoint</Application>
  <PresentationFormat>On-screen Show (4:3)</PresentationFormat>
  <Paragraphs>20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Comic Sans MS</vt:lpstr>
      <vt:lpstr>Kristen ITC</vt:lpstr>
      <vt:lpstr>Times New Roman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>Physical Descriptions in French</dc:subject>
  <dc:creator>B Cheded</dc:creator>
  <dc:description>Adapted and developed from presentations by Catalina Valenzuela and Amélie Azeem</dc:description>
  <cp:lastModifiedBy>Maggie Price</cp:lastModifiedBy>
  <cp:revision>45</cp:revision>
  <dcterms:created xsi:type="dcterms:W3CDTF">2001-10-02T09:03:25Z</dcterms:created>
  <dcterms:modified xsi:type="dcterms:W3CDTF">2016-10-09T15:44:04Z</dcterms:modified>
</cp:coreProperties>
</file>