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4" r:id="rId3"/>
    <p:sldId id="278" r:id="rId4"/>
    <p:sldId id="279" r:id="rId5"/>
    <p:sldId id="280" r:id="rId6"/>
    <p:sldId id="281" r:id="rId7"/>
    <p:sldId id="282" r:id="rId8"/>
    <p:sldId id="283" r:id="rId9"/>
    <p:sldId id="289" r:id="rId10"/>
    <p:sldId id="290" r:id="rId11"/>
    <p:sldId id="284" r:id="rId12"/>
    <p:sldId id="286" r:id="rId13"/>
    <p:sldId id="287" r:id="rId14"/>
    <p:sldId id="288" r:id="rId15"/>
    <p:sldId id="291" r:id="rId16"/>
    <p:sldId id="293" r:id="rId17"/>
    <p:sldId id="292" r:id="rId18"/>
    <p:sldId id="267" r:id="rId19"/>
  </p:sldIdLst>
  <p:sldSz cx="9144000" cy="6858000" type="screen4x3"/>
  <p:notesSz cx="6858000" cy="9144000"/>
  <p:embeddedFontLst>
    <p:embeddedFont>
      <p:font typeface="Twinkl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368C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2020-scheme-of-learning-eyfs-reception-white-rose-maths-supporting-resources-key-stage-1-year-1-year-2/to-20-and-beyond-summer-2020-scheme-of-learning-eyfs-reception-white-rose-maths-supporting-resources-key-stage-1/counting-patterns-beyond-10-to-20-and-beyond-summer-2020-scheme-of-learning-eyfs-reception-white-rose-maths-supporting-resources-key-stage-1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summer-2020-scheme-of-learning-eyfs-reception-white-rose-maths-supporting-resources-key-stage-1-year-1-year-2/to-20-and-beyond-summer-2020-scheme-of-learning-eyfs-reception-white-rose-maths-supporting-resources-key-stage-1/counting-patterns-beyond-10-to-20-and-beyond-summer-2020-scheme-of-learning-eyfs-reception-white-rose-maths-supporting-resources-key-stage-1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E64D0ABF-1CEC-48E9-9D09-4FFC0A7B846B}"/>
              </a:ext>
            </a:extLst>
          </p:cNvPr>
          <p:cNvSpPr/>
          <p:nvPr userDrawn="1"/>
        </p:nvSpPr>
        <p:spPr>
          <a:xfrm>
            <a:off x="8122920" y="5836920"/>
            <a:ext cx="1127760" cy="1402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xmlns="" id="{5DDC3FDF-28FF-4EE8-9271-09C2E6F90990}"/>
              </a:ext>
            </a:extLst>
          </p:cNvPr>
          <p:cNvSpPr/>
          <p:nvPr userDrawn="1"/>
        </p:nvSpPr>
        <p:spPr>
          <a:xfrm>
            <a:off x="60960" y="5836920"/>
            <a:ext cx="1127760" cy="1402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xmlns="" id="{B2E28961-BFAE-4948-B8C1-E72885C4E9B3}"/>
              </a:ext>
            </a:extLst>
          </p:cNvPr>
          <p:cNvSpPr/>
          <p:nvPr userDrawn="1"/>
        </p:nvSpPr>
        <p:spPr>
          <a:xfrm>
            <a:off x="8122920" y="5836920"/>
            <a:ext cx="1127760" cy="1402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xmlns="" id="{0A5ECD62-74D3-43C7-8DAD-1768F9FE4775}"/>
              </a:ext>
            </a:extLst>
          </p:cNvPr>
          <p:cNvSpPr/>
          <p:nvPr userDrawn="1"/>
        </p:nvSpPr>
        <p:spPr>
          <a:xfrm>
            <a:off x="60960" y="5836920"/>
            <a:ext cx="1127760" cy="1402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41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9.tiff"/><Relationship Id="rId2" Type="http://schemas.openxmlformats.org/officeDocument/2006/relationships/image" Target="../media/image6.png"/><Relationship Id="rId16" Type="http://schemas.openxmlformats.org/officeDocument/2006/relationships/image" Target="../media/image15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0.tiff"/><Relationship Id="rId5" Type="http://schemas.openxmlformats.org/officeDocument/2006/relationships/image" Target="../media/image13.png"/><Relationship Id="rId15" Type="http://schemas.openxmlformats.org/officeDocument/2006/relationships/image" Target="../media/image43.tiff"/><Relationship Id="rId10" Type="http://schemas.openxmlformats.org/officeDocument/2006/relationships/image" Target="../media/image39.tiff"/><Relationship Id="rId4" Type="http://schemas.openxmlformats.org/officeDocument/2006/relationships/image" Target="../media/image12.png"/><Relationship Id="rId9" Type="http://schemas.openxmlformats.org/officeDocument/2006/relationships/image" Target="../media/image14.tiff"/><Relationship Id="rId14" Type="http://schemas.openxmlformats.org/officeDocument/2006/relationships/image" Target="../media/image42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4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9.tiff"/><Relationship Id="rId5" Type="http://schemas.openxmlformats.org/officeDocument/2006/relationships/image" Target="../media/image13.png"/><Relationship Id="rId15" Type="http://schemas.openxmlformats.org/officeDocument/2006/relationships/image" Target="../media/image15.tiff"/><Relationship Id="rId10" Type="http://schemas.openxmlformats.org/officeDocument/2006/relationships/image" Target="../media/image40.tiff"/><Relationship Id="rId4" Type="http://schemas.openxmlformats.org/officeDocument/2006/relationships/image" Target="../media/image12.png"/><Relationship Id="rId9" Type="http://schemas.openxmlformats.org/officeDocument/2006/relationships/image" Target="../media/image14.tiff"/><Relationship Id="rId14" Type="http://schemas.openxmlformats.org/officeDocument/2006/relationships/image" Target="../media/image43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17" Type="http://schemas.openxmlformats.org/officeDocument/2006/relationships/image" Target="../media/image48.pn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30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5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9.png"/><Relationship Id="rId5" Type="http://schemas.openxmlformats.org/officeDocument/2006/relationships/image" Target="../media/image13.png"/><Relationship Id="rId1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5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54.png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18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tiff"/><Relationship Id="rId2" Type="http://schemas.openxmlformats.org/officeDocument/2006/relationships/image" Target="../media/image6.png"/><Relationship Id="rId16" Type="http://schemas.openxmlformats.org/officeDocument/2006/relationships/image" Target="../media/image2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6.tiff"/><Relationship Id="rId5" Type="http://schemas.openxmlformats.org/officeDocument/2006/relationships/image" Target="../media/image13.png"/><Relationship Id="rId15" Type="http://schemas.openxmlformats.org/officeDocument/2006/relationships/image" Target="../media/image20.tiff"/><Relationship Id="rId10" Type="http://schemas.openxmlformats.org/officeDocument/2006/relationships/image" Target="../media/image15.tiff"/><Relationship Id="rId4" Type="http://schemas.openxmlformats.org/officeDocument/2006/relationships/image" Target="../media/image12.png"/><Relationship Id="rId9" Type="http://schemas.openxmlformats.org/officeDocument/2006/relationships/image" Target="../media/image14.tiff"/><Relationship Id="rId1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19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7.tiff"/><Relationship Id="rId5" Type="http://schemas.openxmlformats.org/officeDocument/2006/relationships/image" Target="../media/image13.png"/><Relationship Id="rId15" Type="http://schemas.openxmlformats.org/officeDocument/2006/relationships/image" Target="../media/image21.tiff"/><Relationship Id="rId10" Type="http://schemas.openxmlformats.org/officeDocument/2006/relationships/image" Target="../media/image16.tiff"/><Relationship Id="rId4" Type="http://schemas.openxmlformats.org/officeDocument/2006/relationships/image" Target="../media/image12.png"/><Relationship Id="rId9" Type="http://schemas.openxmlformats.org/officeDocument/2006/relationships/image" Target="../media/image14.tiff"/><Relationship Id="rId14" Type="http://schemas.openxmlformats.org/officeDocument/2006/relationships/image" Target="../media/image20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30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13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602550" y="5011708"/>
            <a:ext cx="2404188" cy="1058351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was the missing number? Can you tell a friend how you worked it out?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36" y="592457"/>
              <a:ext cx="172181" cy="169025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1127" y="2094533"/>
              <a:ext cx="163230" cy="188177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284" y="581558"/>
              <a:ext cx="171626" cy="1684801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1665" y="576132"/>
              <a:ext cx="172181" cy="169022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9608" b="78426"/>
            <a:stretch/>
          </p:blipFill>
          <p:spPr>
            <a:xfrm>
              <a:off x="3964883" y="1904899"/>
              <a:ext cx="188721" cy="364635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87955" y="504768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6299" y="578899"/>
              <a:ext cx="170566" cy="167437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6926" b="58685"/>
            <a:stretch/>
          </p:blipFill>
          <p:spPr>
            <a:xfrm>
              <a:off x="5301447" y="1567111"/>
              <a:ext cx="199437" cy="691763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345802" y="498527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4771" y="594252"/>
              <a:ext cx="170566" cy="167438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127" b="48916"/>
            <a:stretch/>
          </p:blipFill>
          <p:spPr>
            <a:xfrm>
              <a:off x="8033124" y="1411016"/>
              <a:ext cx="177606" cy="855343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4618049" y="503385"/>
            <a:ext cx="1286668" cy="1853630"/>
            <a:chOff x="587829" y="4428265"/>
            <a:chExt cx="1286668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105" y="4516278"/>
              <a:ext cx="170601" cy="16747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" b="68633"/>
            <a:stretch/>
          </p:blipFill>
          <p:spPr>
            <a:xfrm>
              <a:off x="1266614" y="5662873"/>
              <a:ext cx="170599" cy="525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85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7" name="blank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4619572" y="491523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ry again 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try again 1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03196" y="5000352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3305643" y="4428265"/>
            <a:ext cx="1312857" cy="1855846"/>
            <a:chOff x="3305643" y="4428265"/>
            <a:chExt cx="1312857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44740" y="4428265"/>
              <a:ext cx="473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4473" y="4787740"/>
              <a:ext cx="542063" cy="13551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0724" y="4787738"/>
              <a:ext cx="542062" cy="1355156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587829" y="4428265"/>
            <a:ext cx="1286668" cy="1853630"/>
            <a:chOff x="587829" y="4428265"/>
            <a:chExt cx="1286668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280" y="4787738"/>
              <a:ext cx="542063" cy="13551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8092" y="5861537"/>
              <a:ext cx="288840" cy="289800"/>
            </a:xfrm>
            <a:prstGeom prst="rect">
              <a:avLst/>
            </a:prstGeom>
          </p:spPr>
        </p:pic>
      </p:grpSp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5636" y="867859"/>
              <a:ext cx="542063" cy="135515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5865" y="1423959"/>
              <a:ext cx="529443" cy="795047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237" y="867858"/>
              <a:ext cx="542063" cy="135515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6122" y="1680051"/>
              <a:ext cx="542063" cy="542963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7795" y="867857"/>
              <a:ext cx="542063" cy="135515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5211" y="1423959"/>
              <a:ext cx="532859" cy="800176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84390" y="498527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344" y="867856"/>
              <a:ext cx="542063" cy="13551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6229" y="1138438"/>
              <a:ext cx="542063" cy="1083226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345802" y="498527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809" y="867855"/>
              <a:ext cx="542063" cy="135515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3879" y="863846"/>
              <a:ext cx="542063" cy="1355160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1946736" y="4428265"/>
            <a:ext cx="1309872" cy="1853630"/>
            <a:chOff x="1946736" y="4428265"/>
            <a:chExt cx="130987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2003263" y="4787739"/>
              <a:ext cx="1163006" cy="1355157"/>
              <a:chOff x="617844" y="683193"/>
              <a:chExt cx="1342843" cy="156470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844" y="683193"/>
                <a:ext cx="625883" cy="156470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4453" y="989168"/>
                <a:ext cx="626234" cy="12524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31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29306 -0.5731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286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458445" y="4869036"/>
            <a:ext cx="2500717" cy="133803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was the missing number? Can you work with a partner to show the missing number on your fingers?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5636" y="867859"/>
              <a:ext cx="542063" cy="135515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85865" y="1423959"/>
              <a:ext cx="529443" cy="795047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237" y="867858"/>
              <a:ext cx="542063" cy="135515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6122" y="1680051"/>
              <a:ext cx="542063" cy="542963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7795" y="867857"/>
              <a:ext cx="542063" cy="135515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5211" y="1423959"/>
              <a:ext cx="532859" cy="800176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84390" y="498527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344" y="867856"/>
              <a:ext cx="542063" cy="13551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6229" y="1138438"/>
              <a:ext cx="542063" cy="1083226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345802" y="498527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809" y="867855"/>
              <a:ext cx="542063" cy="135515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3879" y="863846"/>
              <a:ext cx="542063" cy="1355160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4605815" y="492995"/>
            <a:ext cx="1309872" cy="1853630"/>
            <a:chOff x="1946736" y="4428265"/>
            <a:chExt cx="130987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2003263" y="4787739"/>
              <a:ext cx="1163006" cy="1355157"/>
              <a:chOff x="617844" y="683193"/>
              <a:chExt cx="1342843" cy="156470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844" y="683193"/>
                <a:ext cx="625883" cy="156470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4453" y="989168"/>
                <a:ext cx="626234" cy="12524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013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7" name="blank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3260856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ry again 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try again 1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14363" y="5021872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735952" y="1196652"/>
              <a:ext cx="1441216" cy="657562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54675" y="1291737"/>
              <a:ext cx="1441215" cy="485379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4569753" y="504768"/>
            <a:ext cx="1361784" cy="1850864"/>
            <a:chOff x="3207698" y="498527"/>
            <a:chExt cx="1361784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15871" y="1205643"/>
              <a:ext cx="1441218" cy="6575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477399" y="1291735"/>
              <a:ext cx="1440821" cy="485379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39273" y="504768"/>
            <a:ext cx="1350002" cy="1850864"/>
            <a:chOff x="4572622" y="498527"/>
            <a:chExt cx="1350002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180794" y="1199401"/>
              <a:ext cx="1441220" cy="65756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835838" y="1283152"/>
              <a:ext cx="1444324" cy="486559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276630" y="498527"/>
            <a:ext cx="1395131" cy="1850864"/>
            <a:chOff x="7276630" y="498527"/>
            <a:chExt cx="1395131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884802" y="1196653"/>
              <a:ext cx="1441221" cy="6575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556996" y="1294449"/>
              <a:ext cx="1425103" cy="479953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1882706" y="4428265"/>
            <a:ext cx="1373902" cy="1853630"/>
            <a:chOff x="1882706" y="4428265"/>
            <a:chExt cx="137390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1882706" y="4747453"/>
              <a:ext cx="1218028" cy="1443549"/>
              <a:chOff x="478645" y="636678"/>
              <a:chExt cx="1406374" cy="1666768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26228" y="1091781"/>
                <a:ext cx="1664082" cy="75924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774780" y="1187498"/>
                <a:ext cx="1661059" cy="559419"/>
              </a:xfrm>
              <a:prstGeom prst="rect">
                <a:avLst/>
              </a:prstGeom>
            </p:spPr>
          </p:pic>
        </p:grp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3247286" y="4428265"/>
            <a:ext cx="1371214" cy="1855846"/>
            <a:chOff x="3247286" y="4428265"/>
            <a:chExt cx="1371214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96760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56169" y="5137133"/>
              <a:ext cx="1438606" cy="65637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526504" y="5224513"/>
              <a:ext cx="1442963" cy="485966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523376" y="4428265"/>
            <a:ext cx="1351121" cy="1853630"/>
            <a:chOff x="523376" y="4428265"/>
            <a:chExt cx="1351121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31547" y="5139282"/>
              <a:ext cx="1441224" cy="65756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79152" y="5226309"/>
              <a:ext cx="1435279" cy="483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8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2934 -0.572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2863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477956" y="4824620"/>
            <a:ext cx="2485422" cy="1219566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was the missing number? What would the next number in the sequence be? Why?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735952" y="1196652"/>
              <a:ext cx="1441216" cy="657562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54675" y="1291737"/>
              <a:ext cx="1441215" cy="485379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4569753" y="504768"/>
            <a:ext cx="1361784" cy="1850864"/>
            <a:chOff x="3207698" y="498527"/>
            <a:chExt cx="1361784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15871" y="1205643"/>
              <a:ext cx="1441218" cy="6575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477399" y="1291735"/>
              <a:ext cx="1440821" cy="485379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39273" y="504768"/>
            <a:ext cx="1350002" cy="1850864"/>
            <a:chOff x="4572622" y="498527"/>
            <a:chExt cx="1350002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180794" y="1199401"/>
              <a:ext cx="1441220" cy="65756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835838" y="1283152"/>
              <a:ext cx="1444324" cy="486559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276630" y="498527"/>
            <a:ext cx="1395131" cy="1850864"/>
            <a:chOff x="7276630" y="498527"/>
            <a:chExt cx="1395131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884802" y="1196653"/>
              <a:ext cx="1441221" cy="6575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556996" y="1294449"/>
              <a:ext cx="1425103" cy="479953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3202458" y="498527"/>
            <a:ext cx="1351121" cy="1853630"/>
            <a:chOff x="523376" y="4428265"/>
            <a:chExt cx="1351121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31547" y="5139282"/>
              <a:ext cx="1441224" cy="65756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79152" y="5226309"/>
              <a:ext cx="1435279" cy="483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897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7" name="blank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7345868" y="488296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ry again 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try again 1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07972" y="5000355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36" y="592471"/>
              <a:ext cx="172181" cy="169022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76978" b="39193"/>
            <a:stretch/>
          </p:blipFill>
          <p:spPr>
            <a:xfrm>
              <a:off x="2592929" y="1251082"/>
              <a:ext cx="304723" cy="1027797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1665" y="576132"/>
              <a:ext cx="172181" cy="169022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1" r="-11515" b="29356"/>
            <a:stretch/>
          </p:blipFill>
          <p:spPr>
            <a:xfrm>
              <a:off x="3972828" y="1066008"/>
              <a:ext cx="192009" cy="1203959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4626792" y="495761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6299" y="578901"/>
              <a:ext cx="170566" cy="167437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" r="-19475" b="19608"/>
            <a:stretch/>
          </p:blipFill>
          <p:spPr>
            <a:xfrm>
              <a:off x="5311676" y="883563"/>
              <a:ext cx="208438" cy="1374588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5984286" y="497764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4771" y="594257"/>
              <a:ext cx="170566" cy="167437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406" r="-10760" b="9837"/>
            <a:stretch/>
          </p:blipFill>
          <p:spPr>
            <a:xfrm>
              <a:off x="8016516" y="758575"/>
              <a:ext cx="188908" cy="1517711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1946736" y="4428265"/>
            <a:ext cx="1309872" cy="1853630"/>
            <a:chOff x="1946736" y="4428265"/>
            <a:chExt cx="130987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2366798" y="4509906"/>
              <a:ext cx="510466" cy="1681091"/>
              <a:chOff x="1037596" y="362398"/>
              <a:chExt cx="589402" cy="194104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37596" y="362398"/>
                <a:ext cx="196981" cy="1933669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r="-28749" b="58845"/>
              <a:stretch/>
            </p:blipFill>
            <p:spPr>
              <a:xfrm>
                <a:off x="1372722" y="1505559"/>
                <a:ext cx="254276" cy="797882"/>
              </a:xfrm>
              <a:prstGeom prst="rect">
                <a:avLst/>
              </a:prstGeom>
            </p:spPr>
          </p:pic>
        </p:grp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3305643" y="4428265"/>
            <a:ext cx="1312857" cy="1855846"/>
            <a:chOff x="3305643" y="4428265"/>
            <a:chExt cx="1312857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53604" y="4428265"/>
              <a:ext cx="46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1088" y="4516285"/>
              <a:ext cx="170601" cy="16747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51" r="-3943" b="-346"/>
            <a:stretch/>
          </p:blipFill>
          <p:spPr>
            <a:xfrm>
              <a:off x="4006087" y="4509906"/>
              <a:ext cx="178317" cy="1693283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587829" y="4428265"/>
            <a:ext cx="1286668" cy="1853630"/>
            <a:chOff x="587829" y="4428265"/>
            <a:chExt cx="1286668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105" y="4516282"/>
              <a:ext cx="170601" cy="167471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" r="-14919" b="78625"/>
            <a:stretch/>
          </p:blipFill>
          <p:spPr>
            <a:xfrm>
              <a:off x="1250809" y="5829011"/>
              <a:ext cx="195310" cy="355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67D0AE-9C06-49C4-8FB7-80AA0E69C1A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710" y="591508"/>
              <a:ext cx="171626" cy="168477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CDA969AA-0344-40CD-BB9E-310AE07CA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-65386" b="48969"/>
            <a:stretch/>
          </p:blipFill>
          <p:spPr>
            <a:xfrm>
              <a:off x="1193978" y="1413728"/>
              <a:ext cx="284761" cy="862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0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44253 -0.5745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2872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569482" y="4847824"/>
            <a:ext cx="2404188" cy="1260429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number was missing? Can you tell me what you think the next number after 20 will be?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36" y="592471"/>
              <a:ext cx="172181" cy="169022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-76978" b="39193"/>
            <a:stretch/>
          </p:blipFill>
          <p:spPr>
            <a:xfrm>
              <a:off x="2592929" y="1251082"/>
              <a:ext cx="304723" cy="1027797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1665" y="576132"/>
              <a:ext cx="172181" cy="169022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1" r="-11515" b="29356"/>
            <a:stretch/>
          </p:blipFill>
          <p:spPr>
            <a:xfrm>
              <a:off x="3972828" y="1066008"/>
              <a:ext cx="192009" cy="1203959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4626792" y="495761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6299" y="578901"/>
              <a:ext cx="170566" cy="167437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" r="-19475" b="19608"/>
            <a:stretch/>
          </p:blipFill>
          <p:spPr>
            <a:xfrm>
              <a:off x="5311676" y="883563"/>
              <a:ext cx="208438" cy="1374588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5984286" y="497764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19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4771" y="594257"/>
              <a:ext cx="170566" cy="167437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406" r="-10760" b="9837"/>
            <a:stretch/>
          </p:blipFill>
          <p:spPr>
            <a:xfrm>
              <a:off x="8016516" y="758575"/>
              <a:ext cx="188908" cy="1517711"/>
            </a:xfrm>
            <a:prstGeom prst="rect">
              <a:avLst/>
            </a:prstGeom>
          </p:spPr>
        </p:pic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7357339" y="485398"/>
            <a:ext cx="1312857" cy="1855846"/>
            <a:chOff x="3305643" y="4428265"/>
            <a:chExt cx="1312857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53604" y="4428265"/>
              <a:ext cx="46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1088" y="4516285"/>
              <a:ext cx="170601" cy="16747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51" r="-3943" b="-346"/>
            <a:stretch/>
          </p:blipFill>
          <p:spPr>
            <a:xfrm>
              <a:off x="4006087" y="4509906"/>
              <a:ext cx="178317" cy="169328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667D0AE-9C06-49C4-8FB7-80AA0E69C1A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710" y="591508"/>
              <a:ext cx="171626" cy="1684778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CDA969AA-0344-40CD-BB9E-310AE07CA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-65386" b="48969"/>
            <a:stretch/>
          </p:blipFill>
          <p:spPr>
            <a:xfrm>
              <a:off x="1193978" y="1413728"/>
              <a:ext cx="284761" cy="862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46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1578301" y="1269507"/>
            <a:ext cx="2532059" cy="1199373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rgbClr val="8C368C"/>
          </a:solidFill>
          <a:ln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Thank you for helping my class with their counting!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711489"/>
            <a:ext cx="2015232" cy="5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1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1074198" y="1269507"/>
            <a:ext cx="4643021" cy="1633491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rgbClr val="8C368C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Hello! I’m Ms Fox. My class have been learning about counting to 20. Can you count to 20? Can you help the children in my class work out the missing numbers?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859" y="711489"/>
            <a:ext cx="2015232" cy="54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noFill/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2" name="7">
            <a:extLst>
              <a:ext uri="{FF2B5EF4-FFF2-40B4-BE49-F238E27FC236}">
                <a16:creationId xmlns:a16="http://schemas.microsoft.com/office/drawing/2014/main" xmlns="" id="{AC48F842-B157-4C61-901F-F88C6E368ACA}"/>
              </a:ext>
            </a:extLst>
          </p:cNvPr>
          <p:cNvSpPr/>
          <p:nvPr/>
        </p:nvSpPr>
        <p:spPr>
          <a:xfrm>
            <a:off x="534557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xmlns="" id="{E4D7D63A-8E50-4939-A9BC-BFFB861D47C6}"/>
              </a:ext>
            </a:extLst>
          </p:cNvPr>
          <p:cNvSpPr/>
          <p:nvPr/>
        </p:nvSpPr>
        <p:spPr>
          <a:xfrm>
            <a:off x="1896806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9">
            <a:extLst>
              <a:ext uri="{FF2B5EF4-FFF2-40B4-BE49-F238E27FC236}">
                <a16:creationId xmlns:a16="http://schemas.microsoft.com/office/drawing/2014/main" xmlns="" id="{9BE1EB21-47C0-471A-8666-92E353591E0C}"/>
              </a:ext>
            </a:extLst>
          </p:cNvPr>
          <p:cNvSpPr/>
          <p:nvPr/>
        </p:nvSpPr>
        <p:spPr>
          <a:xfrm>
            <a:off x="3259055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10">
            <a:extLst>
              <a:ext uri="{FF2B5EF4-FFF2-40B4-BE49-F238E27FC236}">
                <a16:creationId xmlns:a16="http://schemas.microsoft.com/office/drawing/2014/main" xmlns="" id="{C26C7059-034A-4877-8381-731944428B26}"/>
              </a:ext>
            </a:extLst>
          </p:cNvPr>
          <p:cNvSpPr/>
          <p:nvPr/>
        </p:nvSpPr>
        <p:spPr>
          <a:xfrm>
            <a:off x="4621304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11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5983553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blank">
            <a:extLst>
              <a:ext uri="{FF2B5EF4-FFF2-40B4-BE49-F238E27FC236}">
                <a16:creationId xmlns:a16="http://schemas.microsoft.com/office/drawing/2014/main" xmlns="" id="{8B84445B-09C0-4054-AA2C-6B96170FA951}"/>
              </a:ext>
            </a:extLst>
          </p:cNvPr>
          <p:cNvSpPr/>
          <p:nvPr/>
        </p:nvSpPr>
        <p:spPr>
          <a:xfrm>
            <a:off x="7345802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14">
            <a:extLst>
              <a:ext uri="{FF2B5EF4-FFF2-40B4-BE49-F238E27FC236}">
                <a16:creationId xmlns:a16="http://schemas.microsoft.com/office/drawing/2014/main" xmlns="" id="{2DE7CBD4-949F-4426-9E70-9948E69E2768}"/>
              </a:ext>
            </a:extLst>
          </p:cNvPr>
          <p:cNvSpPr/>
          <p:nvPr/>
        </p:nvSpPr>
        <p:spPr>
          <a:xfrm>
            <a:off x="1946736" y="4431031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18">
            <a:extLst>
              <a:ext uri="{FF2B5EF4-FFF2-40B4-BE49-F238E27FC236}">
                <a16:creationId xmlns:a16="http://schemas.microsoft.com/office/drawing/2014/main" xmlns="" id="{D47E0513-2FAA-46B5-95C8-4FA474E9A368}"/>
              </a:ext>
            </a:extLst>
          </p:cNvPr>
          <p:cNvSpPr/>
          <p:nvPr/>
        </p:nvSpPr>
        <p:spPr>
          <a:xfrm>
            <a:off x="3305643" y="443324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14363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0" name="12">
            <a:extLst>
              <a:ext uri="{FF2B5EF4-FFF2-40B4-BE49-F238E27FC236}">
                <a16:creationId xmlns:a16="http://schemas.microsoft.com/office/drawing/2014/main" xmlns="" id="{3735094E-7DAE-4073-9C0E-1E2022900BE4}"/>
              </a:ext>
            </a:extLst>
          </p:cNvPr>
          <p:cNvSpPr/>
          <p:nvPr/>
        </p:nvSpPr>
        <p:spPr>
          <a:xfrm>
            <a:off x="587829" y="4431031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73837 -0.5736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0" y="-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1172535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number did you say next? Why did you think it was that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2" name="7">
            <a:extLst>
              <a:ext uri="{FF2B5EF4-FFF2-40B4-BE49-F238E27FC236}">
                <a16:creationId xmlns:a16="http://schemas.microsoft.com/office/drawing/2014/main" xmlns="" id="{AC48F842-B157-4C61-901F-F88C6E368ACA}"/>
              </a:ext>
            </a:extLst>
          </p:cNvPr>
          <p:cNvSpPr/>
          <p:nvPr/>
        </p:nvSpPr>
        <p:spPr>
          <a:xfrm>
            <a:off x="534557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xmlns="" id="{E4D7D63A-8E50-4939-A9BC-BFFB861D47C6}"/>
              </a:ext>
            </a:extLst>
          </p:cNvPr>
          <p:cNvSpPr/>
          <p:nvPr/>
        </p:nvSpPr>
        <p:spPr>
          <a:xfrm>
            <a:off x="1896806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9">
            <a:extLst>
              <a:ext uri="{FF2B5EF4-FFF2-40B4-BE49-F238E27FC236}">
                <a16:creationId xmlns:a16="http://schemas.microsoft.com/office/drawing/2014/main" xmlns="" id="{9BE1EB21-47C0-471A-8666-92E353591E0C}"/>
              </a:ext>
            </a:extLst>
          </p:cNvPr>
          <p:cNvSpPr/>
          <p:nvPr/>
        </p:nvSpPr>
        <p:spPr>
          <a:xfrm>
            <a:off x="3259055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10">
            <a:extLst>
              <a:ext uri="{FF2B5EF4-FFF2-40B4-BE49-F238E27FC236}">
                <a16:creationId xmlns:a16="http://schemas.microsoft.com/office/drawing/2014/main" xmlns="" id="{C26C7059-034A-4877-8381-731944428B26}"/>
              </a:ext>
            </a:extLst>
          </p:cNvPr>
          <p:cNvSpPr/>
          <p:nvPr/>
        </p:nvSpPr>
        <p:spPr>
          <a:xfrm>
            <a:off x="4621304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11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5983553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blank">
            <a:extLst>
              <a:ext uri="{FF2B5EF4-FFF2-40B4-BE49-F238E27FC236}">
                <a16:creationId xmlns:a16="http://schemas.microsoft.com/office/drawing/2014/main" xmlns="" id="{8B84445B-09C0-4054-AA2C-6B96170FA951}"/>
              </a:ext>
            </a:extLst>
          </p:cNvPr>
          <p:cNvSpPr/>
          <p:nvPr/>
        </p:nvSpPr>
        <p:spPr>
          <a:xfrm>
            <a:off x="7345802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1164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7" name="blank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5983553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ry again 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try again 1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22624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3305643" y="4428265"/>
            <a:ext cx="1312857" cy="1855846"/>
            <a:chOff x="3305643" y="4428265"/>
            <a:chExt cx="1312857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96760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84473" y="4787740"/>
              <a:ext cx="542063" cy="135515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71418" y="5058771"/>
              <a:ext cx="542063" cy="1084126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587829" y="4428265"/>
            <a:ext cx="1286668" cy="1853630"/>
            <a:chOff x="587829" y="4428265"/>
            <a:chExt cx="1286668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280" y="4787738"/>
              <a:ext cx="542063" cy="13551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902" y="5870964"/>
              <a:ext cx="542063" cy="271931"/>
            </a:xfrm>
            <a:prstGeom prst="rect">
              <a:avLst/>
            </a:prstGeom>
          </p:spPr>
        </p:pic>
      </p:grpSp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5636" y="867859"/>
              <a:ext cx="542063" cy="135515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640" y="1951085"/>
              <a:ext cx="542063" cy="271931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237" y="867858"/>
              <a:ext cx="542063" cy="135515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1980" y="1951085"/>
              <a:ext cx="271030" cy="271930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7795" y="867857"/>
              <a:ext cx="542063" cy="135515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6634" y="1680051"/>
              <a:ext cx="542063" cy="542963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4621304" y="498527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344" y="867856"/>
              <a:ext cx="542063" cy="13551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5158" y="1680051"/>
              <a:ext cx="542063" cy="542963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345802" y="498527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809" y="867855"/>
              <a:ext cx="542063" cy="135515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7399" y="1409018"/>
              <a:ext cx="542062" cy="813994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1946736" y="4428265"/>
            <a:ext cx="1309872" cy="1853630"/>
            <a:chOff x="1946736" y="4428265"/>
            <a:chExt cx="130987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2003263" y="4787739"/>
              <a:ext cx="1140653" cy="1355157"/>
              <a:chOff x="617844" y="683193"/>
              <a:chExt cx="1317034" cy="156470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844" y="683193"/>
                <a:ext cx="625883" cy="156470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08995" y="1308037"/>
                <a:ext cx="625883" cy="9398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8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4028 -0.575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-2877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number was missing? How did you know?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5636" y="867859"/>
              <a:ext cx="542063" cy="135515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640" y="1951085"/>
              <a:ext cx="542063" cy="271931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237" y="867858"/>
              <a:ext cx="542063" cy="135515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1980" y="1951085"/>
              <a:ext cx="271030" cy="271930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7795" y="867857"/>
              <a:ext cx="542063" cy="135515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6634" y="1680051"/>
              <a:ext cx="542063" cy="542963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4621304" y="498527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2344" y="867856"/>
              <a:ext cx="542063" cy="135515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5158" y="1680051"/>
              <a:ext cx="542063" cy="542963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345802" y="498527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8809" y="867855"/>
              <a:ext cx="542063" cy="135515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7399" y="1409018"/>
              <a:ext cx="542062" cy="813994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5983919" y="492995"/>
            <a:ext cx="1309872" cy="1853630"/>
            <a:chOff x="1946736" y="4428265"/>
            <a:chExt cx="130987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2003263" y="4787739"/>
              <a:ext cx="1140653" cy="1355157"/>
              <a:chOff x="617844" y="683193"/>
              <a:chExt cx="1317034" cy="156470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7844" y="683193"/>
                <a:ext cx="625883" cy="156470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08995" y="1308037"/>
                <a:ext cx="625883" cy="9398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8538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7" name="blank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4625706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ry again 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try again 1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14363" y="5000354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523376" y="4428265"/>
            <a:ext cx="1351121" cy="1853630"/>
            <a:chOff x="523376" y="4428265"/>
            <a:chExt cx="1351121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31547" y="5139282"/>
              <a:ext cx="1441224" cy="65756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79151" y="5226309"/>
              <a:ext cx="1435282" cy="483512"/>
            </a:xfrm>
            <a:prstGeom prst="rect">
              <a:avLst/>
            </a:prstGeom>
          </p:spPr>
        </p:pic>
      </p:grpSp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31573" y="498527"/>
            <a:ext cx="1370642" cy="1850864"/>
            <a:chOff x="1831573" y="498527"/>
            <a:chExt cx="1370642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439746" y="1205645"/>
              <a:ext cx="1441216" cy="65756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95460" y="1291737"/>
              <a:ext cx="1441216" cy="485378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473658" y="498527"/>
            <a:ext cx="1383423" cy="1850864"/>
            <a:chOff x="473658" y="498527"/>
            <a:chExt cx="1383423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1831" y="1205647"/>
              <a:ext cx="1441215" cy="65756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40266" y="1291672"/>
              <a:ext cx="1441215" cy="485508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07698" y="498527"/>
            <a:ext cx="1361784" cy="1850864"/>
            <a:chOff x="3207698" y="498527"/>
            <a:chExt cx="1361784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15871" y="1205643"/>
              <a:ext cx="1441218" cy="6575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477200" y="1291735"/>
              <a:ext cx="1441219" cy="485379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39273" y="504768"/>
            <a:ext cx="1350002" cy="1850864"/>
            <a:chOff x="4572622" y="498527"/>
            <a:chExt cx="1350002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180794" y="1199401"/>
              <a:ext cx="1441220" cy="65756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835639" y="1283152"/>
              <a:ext cx="1444722" cy="486559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276630" y="498527"/>
            <a:ext cx="1395131" cy="1850864"/>
            <a:chOff x="7276630" y="498527"/>
            <a:chExt cx="1395131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884802" y="1196653"/>
              <a:ext cx="1441221" cy="6575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548937" y="1294449"/>
              <a:ext cx="1441222" cy="479953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1882706" y="4428265"/>
            <a:ext cx="1373902" cy="1853630"/>
            <a:chOff x="1882706" y="4428265"/>
            <a:chExt cx="137390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1882706" y="4747453"/>
              <a:ext cx="1218095" cy="1443549"/>
              <a:chOff x="478645" y="636678"/>
              <a:chExt cx="1406451" cy="1666768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26228" y="1091781"/>
                <a:ext cx="1664082" cy="759248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774780" y="1187421"/>
                <a:ext cx="1661060" cy="559573"/>
              </a:xfrm>
              <a:prstGeom prst="rect">
                <a:avLst/>
              </a:prstGeom>
            </p:spPr>
          </p:pic>
        </p:grp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3247286" y="4428265"/>
            <a:ext cx="1371214" cy="1855846"/>
            <a:chOff x="3247286" y="4428265"/>
            <a:chExt cx="1371214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96760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56169" y="5137133"/>
              <a:ext cx="1438606" cy="65637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526504" y="5224513"/>
              <a:ext cx="1442963" cy="485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4289 -0.571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2856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702345" y="5021436"/>
            <a:ext cx="2404188" cy="1139878"/>
          </a:xfrm>
          <a:prstGeom prst="wedgeRoundRectCallout">
            <a:avLst>
              <a:gd name="adj1" fmla="val 58094"/>
              <a:gd name="adj2" fmla="val -25971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What number was missing? Can you tell me what number came before 16?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31573" y="498527"/>
            <a:ext cx="1370642" cy="1850864"/>
            <a:chOff x="1831573" y="498527"/>
            <a:chExt cx="1370642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1439746" y="1205645"/>
              <a:ext cx="1441216" cy="65756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95460" y="1291737"/>
              <a:ext cx="1441216" cy="485378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473658" y="498527"/>
            <a:ext cx="1383423" cy="1850864"/>
            <a:chOff x="473658" y="498527"/>
            <a:chExt cx="1383423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81831" y="1205647"/>
              <a:ext cx="1441215" cy="65756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2665735-8A3B-4120-9001-486C872C2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40266" y="1291672"/>
              <a:ext cx="1441215" cy="485508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07698" y="498527"/>
            <a:ext cx="1361784" cy="1850864"/>
            <a:chOff x="3207698" y="498527"/>
            <a:chExt cx="1361784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15871" y="1205643"/>
              <a:ext cx="1441218" cy="65756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477200" y="1291735"/>
              <a:ext cx="1441219" cy="485379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39273" y="504768"/>
            <a:ext cx="1350002" cy="1850864"/>
            <a:chOff x="4572622" y="498527"/>
            <a:chExt cx="1350002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17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180794" y="1199401"/>
              <a:ext cx="1441220" cy="65756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835639" y="1283152"/>
              <a:ext cx="1444722" cy="486559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276630" y="498527"/>
            <a:ext cx="1395131" cy="1850864"/>
            <a:chOff x="7276630" y="498527"/>
            <a:chExt cx="1395131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18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884802" y="1196653"/>
              <a:ext cx="1441221" cy="65756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7548937" y="1294449"/>
              <a:ext cx="1441222" cy="479953"/>
            </a:xfrm>
            <a:prstGeom prst="rect">
              <a:avLst/>
            </a:prstGeom>
          </p:spPr>
        </p:pic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4564293" y="498527"/>
            <a:ext cx="1371214" cy="1855846"/>
            <a:chOff x="3247286" y="4428265"/>
            <a:chExt cx="1371214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96760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856169" y="5137133"/>
              <a:ext cx="1438606" cy="65637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526504" y="5224513"/>
              <a:ext cx="1442963" cy="485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17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6B274-A532-492D-8759-A746467C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69"/>
          <a:stretch/>
        </p:blipFill>
        <p:spPr>
          <a:xfrm>
            <a:off x="484192" y="2424753"/>
            <a:ext cx="1519071" cy="192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439007-764D-42CA-B171-0574C0BDB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4320488" y="2424753"/>
            <a:ext cx="1713901" cy="1928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C1A183-764E-4F23-B046-8F06672E86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5630445" y="2424753"/>
            <a:ext cx="1717684" cy="1928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D51CD0-9313-4B7A-B802-F11D619D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6"/>
          <a:stretch/>
        </p:blipFill>
        <p:spPr>
          <a:xfrm>
            <a:off x="1685102" y="2424753"/>
            <a:ext cx="1631083" cy="1928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8C525B-C724-47B3-925A-0522B90484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44"/>
          <a:stretch/>
        </p:blipFill>
        <p:spPr>
          <a:xfrm>
            <a:off x="3072020" y="2424753"/>
            <a:ext cx="1630324" cy="192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9588D1-8C62-4E22-ABE1-7D629D3B1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1"/>
          <a:stretch/>
        </p:blipFill>
        <p:spPr>
          <a:xfrm>
            <a:off x="6959162" y="2424753"/>
            <a:ext cx="1727738" cy="192815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BFB91C92-77A1-4E95-9196-8C1EF5E1ABBA}"/>
              </a:ext>
            </a:extLst>
          </p:cNvPr>
          <p:cNvSpPr/>
          <p:nvPr/>
        </p:nvSpPr>
        <p:spPr>
          <a:xfrm>
            <a:off x="4940381" y="5021436"/>
            <a:ext cx="2166151" cy="887767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Can you help my class work out the missing number?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BD42E-5957-4227-8076-BA1E00C64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264" y="4431031"/>
            <a:ext cx="1819967" cy="4908398"/>
          </a:xfrm>
          <a:prstGeom prst="rect">
            <a:avLst/>
          </a:prstGeom>
        </p:spPr>
      </p:pic>
      <p:sp>
        <p:nvSpPr>
          <p:cNvPr id="17" name="blank">
            <a:extLst>
              <a:ext uri="{FF2B5EF4-FFF2-40B4-BE49-F238E27FC236}">
                <a16:creationId xmlns:a16="http://schemas.microsoft.com/office/drawing/2014/main" xmlns="" id="{38AF9BDF-460C-4577-AD1D-E4EEEFD9A7BB}"/>
              </a:ext>
            </a:extLst>
          </p:cNvPr>
          <p:cNvSpPr/>
          <p:nvPr/>
        </p:nvSpPr>
        <p:spPr>
          <a:xfrm>
            <a:off x="4625706" y="498527"/>
            <a:ext cx="1286668" cy="18508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ry again 2">
            <a:extLst>
              <a:ext uri="{FF2B5EF4-FFF2-40B4-BE49-F238E27FC236}">
                <a16:creationId xmlns:a16="http://schemas.microsoft.com/office/drawing/2014/main" xmlns="" id="{52364112-344C-45B0-AA19-0D8A26E239CB}"/>
              </a:ext>
            </a:extLst>
          </p:cNvPr>
          <p:cNvSpPr/>
          <p:nvPr/>
        </p:nvSpPr>
        <p:spPr>
          <a:xfrm>
            <a:off x="5907972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sp>
        <p:nvSpPr>
          <p:cNvPr id="24" name="try again 1">
            <a:extLst>
              <a:ext uri="{FF2B5EF4-FFF2-40B4-BE49-F238E27FC236}">
                <a16:creationId xmlns:a16="http://schemas.microsoft.com/office/drawing/2014/main" xmlns="" id="{295796C7-66C4-49CF-80DC-89B4D142C197}"/>
              </a:ext>
            </a:extLst>
          </p:cNvPr>
          <p:cNvSpPr/>
          <p:nvPr/>
        </p:nvSpPr>
        <p:spPr>
          <a:xfrm>
            <a:off x="5914363" y="5021436"/>
            <a:ext cx="1224543" cy="464964"/>
          </a:xfrm>
          <a:prstGeom prst="wedgeRoundRectCallout">
            <a:avLst>
              <a:gd name="adj1" fmla="val 60811"/>
              <a:gd name="adj2" fmla="val -21196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Try again.</a:t>
            </a:r>
          </a:p>
        </p:txBody>
      </p:sp>
      <p:grpSp>
        <p:nvGrpSpPr>
          <p:cNvPr id="61" name="Group 12 top">
            <a:extLst>
              <a:ext uri="{FF2B5EF4-FFF2-40B4-BE49-F238E27FC236}">
                <a16:creationId xmlns:a16="http://schemas.microsoft.com/office/drawing/2014/main" xmlns="" id="{2AD54173-F6DB-4A4E-96A4-3E639A47B990}"/>
              </a:ext>
            </a:extLst>
          </p:cNvPr>
          <p:cNvGrpSpPr/>
          <p:nvPr/>
        </p:nvGrpSpPr>
        <p:grpSpPr>
          <a:xfrm>
            <a:off x="1896806" y="498527"/>
            <a:ext cx="1305409" cy="1850864"/>
            <a:chOff x="1896806" y="498527"/>
            <a:chExt cx="1305409" cy="1850864"/>
          </a:xfrm>
        </p:grpSpPr>
        <p:sp>
          <p:nvSpPr>
            <p:cNvPr id="14" name="8">
              <a:extLst>
                <a:ext uri="{FF2B5EF4-FFF2-40B4-BE49-F238E27FC236}">
                  <a16:creationId xmlns:a16="http://schemas.microsoft.com/office/drawing/2014/main" xmlns="" id="{E4D7D63A-8E50-4939-A9BC-BFFB861D47C6}"/>
                </a:ext>
              </a:extLst>
            </p:cNvPr>
            <p:cNvSpPr/>
            <p:nvPr/>
          </p:nvSpPr>
          <p:spPr>
            <a:xfrm>
              <a:off x="1896806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AD1D480-FB7A-43F2-B386-2DF9E9746778}"/>
                </a:ext>
              </a:extLst>
            </p:cNvPr>
            <p:cNvSpPr txBox="1"/>
            <p:nvPr/>
          </p:nvSpPr>
          <p:spPr>
            <a:xfrm>
              <a:off x="2780475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A95CDAE-33C9-4FDF-B340-19D1D5890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46436" y="592471"/>
              <a:ext cx="172181" cy="1690226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81B1F85-3180-42E3-A27E-5CBE9270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1127" y="2094533"/>
              <a:ext cx="163230" cy="188177"/>
            </a:xfrm>
            <a:prstGeom prst="rect">
              <a:avLst/>
            </a:prstGeom>
          </p:spPr>
        </p:pic>
      </p:grpSp>
      <p:grpSp>
        <p:nvGrpSpPr>
          <p:cNvPr id="60" name="Group 11">
            <a:extLst>
              <a:ext uri="{FF2B5EF4-FFF2-40B4-BE49-F238E27FC236}">
                <a16:creationId xmlns:a16="http://schemas.microsoft.com/office/drawing/2014/main" xmlns="" id="{9AAB60EC-EC35-49A4-B4DA-F9D3269BCB03}"/>
              </a:ext>
            </a:extLst>
          </p:cNvPr>
          <p:cNvGrpSpPr/>
          <p:nvPr/>
        </p:nvGrpSpPr>
        <p:grpSpPr>
          <a:xfrm>
            <a:off x="534557" y="498527"/>
            <a:ext cx="1322524" cy="1850864"/>
            <a:chOff x="534557" y="498527"/>
            <a:chExt cx="1322524" cy="1850864"/>
          </a:xfrm>
        </p:grpSpPr>
        <p:sp>
          <p:nvSpPr>
            <p:cNvPr id="12" name="7">
              <a:extLst>
                <a:ext uri="{FF2B5EF4-FFF2-40B4-BE49-F238E27FC236}">
                  <a16:creationId xmlns:a16="http://schemas.microsoft.com/office/drawing/2014/main" xmlns="" id="{AC48F842-B157-4C61-901F-F88C6E368ACA}"/>
                </a:ext>
              </a:extLst>
            </p:cNvPr>
            <p:cNvSpPr/>
            <p:nvPr/>
          </p:nvSpPr>
          <p:spPr>
            <a:xfrm>
              <a:off x="534557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2D09F9A-928D-4973-984D-015B967EAED7}"/>
                </a:ext>
              </a:extLst>
            </p:cNvPr>
            <p:cNvSpPr txBox="1"/>
            <p:nvPr/>
          </p:nvSpPr>
          <p:spPr>
            <a:xfrm>
              <a:off x="143534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597619F-CB4B-4F80-B77A-4D0641FD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7284" y="581569"/>
              <a:ext cx="171626" cy="1684778"/>
            </a:xfrm>
            <a:prstGeom prst="rect">
              <a:avLst/>
            </a:prstGeom>
          </p:spPr>
        </p:pic>
      </p:grpSp>
      <p:grpSp>
        <p:nvGrpSpPr>
          <p:cNvPr id="62" name="Group 13">
            <a:extLst>
              <a:ext uri="{FF2B5EF4-FFF2-40B4-BE49-F238E27FC236}">
                <a16:creationId xmlns:a16="http://schemas.microsoft.com/office/drawing/2014/main" xmlns="" id="{A28E814B-F20E-4766-A798-32BA137F729B}"/>
              </a:ext>
            </a:extLst>
          </p:cNvPr>
          <p:cNvGrpSpPr/>
          <p:nvPr/>
        </p:nvGrpSpPr>
        <p:grpSpPr>
          <a:xfrm>
            <a:off x="3259055" y="498527"/>
            <a:ext cx="1310427" cy="1850864"/>
            <a:chOff x="3259055" y="498527"/>
            <a:chExt cx="1310427" cy="1850864"/>
          </a:xfrm>
        </p:grpSpPr>
        <p:sp>
          <p:nvSpPr>
            <p:cNvPr id="15" name="9">
              <a:extLst>
                <a:ext uri="{FF2B5EF4-FFF2-40B4-BE49-F238E27FC236}">
                  <a16:creationId xmlns:a16="http://schemas.microsoft.com/office/drawing/2014/main" xmlns="" id="{9BE1EB21-47C0-471A-8666-92E353591E0C}"/>
                </a:ext>
              </a:extLst>
            </p:cNvPr>
            <p:cNvSpPr/>
            <p:nvPr/>
          </p:nvSpPr>
          <p:spPr>
            <a:xfrm>
              <a:off x="3259055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6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87192D-E4D2-4435-8FEB-2F03B9D159DE}"/>
                </a:ext>
              </a:extLst>
            </p:cNvPr>
            <p:cNvSpPr txBox="1"/>
            <p:nvPr/>
          </p:nvSpPr>
          <p:spPr>
            <a:xfrm>
              <a:off x="4147742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12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569D59A6-3AD9-41F1-9861-5CA7502E0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1665" y="576132"/>
              <a:ext cx="172181" cy="169022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14DAD3D2-6982-4DE3-BF01-1464BE2D8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9608" b="78426"/>
            <a:stretch/>
          </p:blipFill>
          <p:spPr>
            <a:xfrm>
              <a:off x="3964883" y="1904899"/>
              <a:ext cx="188721" cy="364635"/>
            </a:xfrm>
            <a:prstGeom prst="rect">
              <a:avLst/>
            </a:prstGeom>
          </p:spPr>
        </p:pic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B0F0FB5D-574E-461B-B98E-C4A5BC336491}"/>
              </a:ext>
            </a:extLst>
          </p:cNvPr>
          <p:cNvGrpSpPr/>
          <p:nvPr/>
        </p:nvGrpSpPr>
        <p:grpSpPr>
          <a:xfrm>
            <a:off x="5987955" y="504768"/>
            <a:ext cx="1301320" cy="1850864"/>
            <a:chOff x="4621304" y="498527"/>
            <a:chExt cx="1301320" cy="1850864"/>
          </a:xfrm>
        </p:grpSpPr>
        <p:sp>
          <p:nvSpPr>
            <p:cNvPr id="16" name="10">
              <a:extLst>
                <a:ext uri="{FF2B5EF4-FFF2-40B4-BE49-F238E27FC236}">
                  <a16:creationId xmlns:a16="http://schemas.microsoft.com/office/drawing/2014/main" xmlns="" id="{C26C7059-034A-4877-8381-731944428B26}"/>
                </a:ext>
              </a:extLst>
            </p:cNvPr>
            <p:cNvSpPr/>
            <p:nvPr/>
          </p:nvSpPr>
          <p:spPr>
            <a:xfrm>
              <a:off x="4621304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D195428-927B-4EC7-9F0D-79A1B2DA73FE}"/>
                </a:ext>
              </a:extLst>
            </p:cNvPr>
            <p:cNvSpPr txBox="1"/>
            <p:nvPr/>
          </p:nvSpPr>
          <p:spPr>
            <a:xfrm>
              <a:off x="5500884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14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FABDBD0-6B93-4DC3-AC94-E21A173D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46299" y="578901"/>
              <a:ext cx="170566" cy="167437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6D54E00-37CD-411F-A632-230D44364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6926" b="58685"/>
            <a:stretch/>
          </p:blipFill>
          <p:spPr>
            <a:xfrm>
              <a:off x="5301447" y="1567111"/>
              <a:ext cx="199437" cy="691763"/>
            </a:xfrm>
            <a:prstGeom prst="rect">
              <a:avLst/>
            </a:prstGeom>
          </p:spPr>
        </p:pic>
      </p:grpSp>
      <p:grpSp>
        <p:nvGrpSpPr>
          <p:cNvPr id="64" name="Group 16">
            <a:extLst>
              <a:ext uri="{FF2B5EF4-FFF2-40B4-BE49-F238E27FC236}">
                <a16:creationId xmlns:a16="http://schemas.microsoft.com/office/drawing/2014/main" xmlns="" id="{7B0719C1-7516-46DE-823D-B185EEF523D1}"/>
              </a:ext>
            </a:extLst>
          </p:cNvPr>
          <p:cNvGrpSpPr/>
          <p:nvPr/>
        </p:nvGrpSpPr>
        <p:grpSpPr>
          <a:xfrm>
            <a:off x="7345802" y="498527"/>
            <a:ext cx="1325959" cy="1850864"/>
            <a:chOff x="7345802" y="498527"/>
            <a:chExt cx="1325959" cy="1850864"/>
          </a:xfrm>
        </p:grpSpPr>
        <p:sp>
          <p:nvSpPr>
            <p:cNvPr id="18" name="blank">
              <a:extLst>
                <a:ext uri="{FF2B5EF4-FFF2-40B4-BE49-F238E27FC236}">
                  <a16:creationId xmlns:a16="http://schemas.microsoft.com/office/drawing/2014/main" xmlns="" id="{8B84445B-09C0-4054-AA2C-6B96170FA951}"/>
                </a:ext>
              </a:extLst>
            </p:cNvPr>
            <p:cNvSpPr/>
            <p:nvPr/>
          </p:nvSpPr>
          <p:spPr>
            <a:xfrm>
              <a:off x="7345802" y="49852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FBC4597-B588-4D2C-9CBF-F7FE892C6967}"/>
                </a:ext>
              </a:extLst>
            </p:cNvPr>
            <p:cNvSpPr txBox="1"/>
            <p:nvPr/>
          </p:nvSpPr>
          <p:spPr>
            <a:xfrm>
              <a:off x="8250021" y="498527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15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ED566AEB-AB71-49C9-AF1F-5798530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4771" y="594257"/>
              <a:ext cx="170566" cy="167437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C298C6-1A53-4568-9085-0189ABBB96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127" b="48916"/>
            <a:stretch/>
          </p:blipFill>
          <p:spPr>
            <a:xfrm>
              <a:off x="8033124" y="1411016"/>
              <a:ext cx="177606" cy="855343"/>
            </a:xfrm>
            <a:prstGeom prst="rect">
              <a:avLst/>
            </a:prstGeom>
          </p:spPr>
        </p:pic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xmlns="" id="{EF2D1EAE-E0F4-4F06-BF9B-7A899E8B016D}"/>
              </a:ext>
            </a:extLst>
          </p:cNvPr>
          <p:cNvGrpSpPr/>
          <p:nvPr/>
        </p:nvGrpSpPr>
        <p:grpSpPr>
          <a:xfrm>
            <a:off x="1946736" y="4428265"/>
            <a:ext cx="1309872" cy="1853630"/>
            <a:chOff x="1946736" y="4428265"/>
            <a:chExt cx="1309872" cy="1853630"/>
          </a:xfrm>
        </p:grpSpPr>
        <p:sp>
          <p:nvSpPr>
            <p:cNvPr id="21" name="14">
              <a:extLst>
                <a:ext uri="{FF2B5EF4-FFF2-40B4-BE49-F238E27FC236}">
                  <a16:creationId xmlns:a16="http://schemas.microsoft.com/office/drawing/2014/main" xmlns="" id="{2DE7CBD4-949F-4426-9E70-9948E69E2768}"/>
                </a:ext>
              </a:extLst>
            </p:cNvPr>
            <p:cNvSpPr/>
            <p:nvPr/>
          </p:nvSpPr>
          <p:spPr>
            <a:xfrm>
              <a:off x="1946736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BB2774B-B21C-4813-96EA-45A3E08BFA8E}"/>
                </a:ext>
              </a:extLst>
            </p:cNvPr>
            <p:cNvSpPr txBox="1"/>
            <p:nvPr/>
          </p:nvSpPr>
          <p:spPr>
            <a:xfrm>
              <a:off x="2834868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59DCF56C-DB65-4044-B1DF-B0292209AF19}"/>
                </a:ext>
              </a:extLst>
            </p:cNvPr>
            <p:cNvGrpSpPr/>
            <p:nvPr/>
          </p:nvGrpSpPr>
          <p:grpSpPr>
            <a:xfrm>
              <a:off x="2366800" y="4509901"/>
              <a:ext cx="405950" cy="1681101"/>
              <a:chOff x="1037596" y="362393"/>
              <a:chExt cx="468723" cy="194105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xmlns="" id="{F3566A04-796E-4655-97CE-480279F01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37596" y="362393"/>
                <a:ext cx="196981" cy="193368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xmlns="" id="{A8D36787-0C9C-4E2C-9EBF-5D700FFAE5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09338" y="2076359"/>
                <a:ext cx="196981" cy="227087"/>
              </a:xfrm>
              <a:prstGeom prst="rect">
                <a:avLst/>
              </a:prstGeom>
            </p:spPr>
          </p:pic>
        </p:grpSp>
      </p:grpSp>
      <p:grpSp>
        <p:nvGrpSpPr>
          <p:cNvPr id="59" name="Group 17">
            <a:extLst>
              <a:ext uri="{FF2B5EF4-FFF2-40B4-BE49-F238E27FC236}">
                <a16:creationId xmlns:a16="http://schemas.microsoft.com/office/drawing/2014/main" xmlns="" id="{100CB552-C86A-4F63-91CA-74B7D9BD3BEC}"/>
              </a:ext>
            </a:extLst>
          </p:cNvPr>
          <p:cNvGrpSpPr/>
          <p:nvPr/>
        </p:nvGrpSpPr>
        <p:grpSpPr>
          <a:xfrm>
            <a:off x="3305643" y="4428265"/>
            <a:ext cx="1312857" cy="1855846"/>
            <a:chOff x="3305643" y="4428265"/>
            <a:chExt cx="1312857" cy="1855846"/>
          </a:xfrm>
        </p:grpSpPr>
        <p:sp>
          <p:nvSpPr>
            <p:cNvPr id="22" name="18">
              <a:extLst>
                <a:ext uri="{FF2B5EF4-FFF2-40B4-BE49-F238E27FC236}">
                  <a16:creationId xmlns:a16="http://schemas.microsoft.com/office/drawing/2014/main" xmlns="" id="{D47E0513-2FAA-46B5-95C8-4FA474E9A368}"/>
                </a:ext>
              </a:extLst>
            </p:cNvPr>
            <p:cNvSpPr/>
            <p:nvPr/>
          </p:nvSpPr>
          <p:spPr>
            <a:xfrm>
              <a:off x="3305643" y="4433247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7E13DF54-70A1-4794-B067-E16E53C7A982}"/>
                </a:ext>
              </a:extLst>
            </p:cNvPr>
            <p:cNvSpPr txBox="1"/>
            <p:nvPr/>
          </p:nvSpPr>
          <p:spPr>
            <a:xfrm>
              <a:off x="4196760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1EB95D9B-CC00-4FB9-BBFC-185E3C9B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31088" y="4516285"/>
              <a:ext cx="170601" cy="167471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9B5748B-7441-4200-8C8A-051E23362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3449" b="39272"/>
            <a:stretch/>
          </p:blipFill>
          <p:spPr>
            <a:xfrm>
              <a:off x="3974867" y="5173973"/>
              <a:ext cx="210605" cy="1017029"/>
            </a:xfrm>
            <a:prstGeom prst="rect">
              <a:avLst/>
            </a:prstGeom>
          </p:spPr>
        </p:pic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xmlns="" id="{4017FEDD-B112-485E-8898-9D45510E91EB}"/>
              </a:ext>
            </a:extLst>
          </p:cNvPr>
          <p:cNvGrpSpPr/>
          <p:nvPr/>
        </p:nvGrpSpPr>
        <p:grpSpPr>
          <a:xfrm>
            <a:off x="587829" y="4428265"/>
            <a:ext cx="1286668" cy="1853630"/>
            <a:chOff x="587829" y="4428265"/>
            <a:chExt cx="1286668" cy="1853630"/>
          </a:xfrm>
        </p:grpSpPr>
        <p:sp>
          <p:nvSpPr>
            <p:cNvPr id="20" name="12">
              <a:extLst>
                <a:ext uri="{FF2B5EF4-FFF2-40B4-BE49-F238E27FC236}">
                  <a16:creationId xmlns:a16="http://schemas.microsoft.com/office/drawing/2014/main" xmlns="" id="{3735094E-7DAE-4073-9C0E-1E2022900BE4}"/>
                </a:ext>
              </a:extLst>
            </p:cNvPr>
            <p:cNvSpPr/>
            <p:nvPr/>
          </p:nvSpPr>
          <p:spPr>
            <a:xfrm>
              <a:off x="587829" y="4431031"/>
              <a:ext cx="1286668" cy="185086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DD8D1FC-17A5-4F4F-8C8B-8B9E9FFF099A}"/>
                </a:ext>
              </a:extLst>
            </p:cNvPr>
            <p:cNvSpPr txBox="1"/>
            <p:nvPr/>
          </p:nvSpPr>
          <p:spPr>
            <a:xfrm>
              <a:off x="1452757" y="4428265"/>
              <a:ext cx="421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13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CF421FF1-E131-406B-9EFD-D231BFBA4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105" y="4516282"/>
              <a:ext cx="170601" cy="167471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8FF63428-BC47-4F79-AE4C-2CF9A5160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" b="68633"/>
            <a:stretch/>
          </p:blipFill>
          <p:spPr>
            <a:xfrm>
              <a:off x="1266614" y="5662873"/>
              <a:ext cx="170599" cy="525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1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44253 -0.573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2870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193</TotalTime>
  <Words>380</Words>
  <Application>Microsoft Office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Sarah Lee-Jones</cp:lastModifiedBy>
  <cp:revision>20</cp:revision>
  <dcterms:created xsi:type="dcterms:W3CDTF">2021-04-06T09:06:31Z</dcterms:created>
  <dcterms:modified xsi:type="dcterms:W3CDTF">2022-03-21T10:21:52Z</dcterms:modified>
</cp:coreProperties>
</file>