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7" r:id="rId11"/>
  </p:sldIdLst>
  <p:sldSz cx="9144000" cy="6858000" type="screen4x3"/>
  <p:notesSz cx="6858000" cy="9144000"/>
  <p:embeddedFontLst>
    <p:embeddedFont>
      <p:font typeface="Sassoon Infant Rg" panose="02000503030000020003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  <p:embeddedFont>
      <p:font typeface="Twinkl SemiBold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C17"/>
    <a:srgbClr val="F08115"/>
    <a:srgbClr val="F5BC93"/>
    <a:srgbClr val="ACDDFC"/>
    <a:srgbClr val="80C1EB"/>
    <a:srgbClr val="18A0D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4" b="1892"/>
          <a:stretch/>
        </p:blipFill>
        <p:spPr>
          <a:xfrm>
            <a:off x="1564530" y="741404"/>
            <a:ext cx="5998464" cy="4489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</a:t>
            </a:r>
            <a:r>
              <a:rPr lang="en-GB" sz="2800" b="1" dirty="0" smtClean="0"/>
              <a:t>one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solidFill>
            <a:srgbClr val="F5BC93"/>
          </a:solidFill>
          <a:ln w="28575">
            <a:solidFill>
              <a:srgbClr val="E84C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84C17"/>
                </a:solidFill>
              </a:rPr>
              <a:t>Reveal</a:t>
            </a:r>
            <a:endParaRPr lang="en-GB" sz="2800" dirty="0">
              <a:solidFill>
                <a:srgbClr val="E84C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</a:t>
            </a:r>
            <a:r>
              <a:rPr lang="en-GB" sz="2800" b="1" dirty="0" smtClean="0"/>
              <a:t>ube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solidFill>
            <a:srgbClr val="F5BC93"/>
          </a:solidFill>
          <a:ln w="28575">
            <a:solidFill>
              <a:srgbClr val="E84C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84C17"/>
                </a:solidFill>
              </a:rPr>
              <a:t>Reveal</a:t>
            </a:r>
            <a:endParaRPr lang="en-GB" sz="2800" dirty="0">
              <a:solidFill>
                <a:srgbClr val="E84C1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" b="4261"/>
          <a:stretch/>
        </p:blipFill>
        <p:spPr>
          <a:xfrm>
            <a:off x="1581006" y="1029730"/>
            <a:ext cx="5981988" cy="40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</a:t>
            </a:r>
            <a:r>
              <a:rPr lang="en-GB" sz="2800" b="1" dirty="0" smtClean="0"/>
              <a:t>uboid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solidFill>
            <a:srgbClr val="F5BC93"/>
          </a:solidFill>
          <a:ln w="28575">
            <a:solidFill>
              <a:srgbClr val="E84C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84C17"/>
                </a:solidFill>
              </a:rPr>
              <a:t>Reveal</a:t>
            </a:r>
            <a:endParaRPr lang="en-GB" sz="2800" dirty="0">
              <a:solidFill>
                <a:srgbClr val="E84C1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06" y="1085715"/>
            <a:ext cx="5981988" cy="39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</a:t>
            </a:r>
            <a:r>
              <a:rPr lang="en-GB" sz="2800" b="1" dirty="0" smtClean="0"/>
              <a:t>ectangular prism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solidFill>
            <a:srgbClr val="F5BC93"/>
          </a:solidFill>
          <a:ln w="28575">
            <a:solidFill>
              <a:srgbClr val="E84C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84C17"/>
                </a:solidFill>
              </a:rPr>
              <a:t>Reveal</a:t>
            </a:r>
            <a:endParaRPr lang="en-GB" sz="2800" dirty="0">
              <a:solidFill>
                <a:srgbClr val="E84C1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06" y="992418"/>
            <a:ext cx="5981988" cy="41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</a:t>
            </a:r>
            <a:r>
              <a:rPr lang="en-GB" sz="2800" b="1" dirty="0" smtClean="0"/>
              <a:t>ylinder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solidFill>
            <a:srgbClr val="F5BC93"/>
          </a:solidFill>
          <a:ln w="28575">
            <a:solidFill>
              <a:srgbClr val="E84C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84C17"/>
                </a:solidFill>
              </a:rPr>
              <a:t>Reveal</a:t>
            </a:r>
            <a:endParaRPr lang="en-GB" sz="2800" dirty="0">
              <a:solidFill>
                <a:srgbClr val="E84C1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/>
        </p:blipFill>
        <p:spPr>
          <a:xfrm>
            <a:off x="1573695" y="943233"/>
            <a:ext cx="5996610" cy="41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</a:t>
            </a:r>
            <a:r>
              <a:rPr lang="en-GB" sz="2800" b="1" dirty="0" smtClean="0"/>
              <a:t>riangular prism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solidFill>
            <a:srgbClr val="F5BC93"/>
          </a:solidFill>
          <a:ln w="28575">
            <a:solidFill>
              <a:srgbClr val="E84C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84C17"/>
                </a:solidFill>
              </a:rPr>
              <a:t>Reveal</a:t>
            </a:r>
            <a:endParaRPr lang="en-GB" sz="2800" dirty="0">
              <a:solidFill>
                <a:srgbClr val="E84C1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5" y="967946"/>
            <a:ext cx="5978770" cy="39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</a:t>
            </a:r>
            <a:r>
              <a:rPr lang="en-GB" sz="2800" b="1" dirty="0" smtClean="0"/>
              <a:t>yramid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solidFill>
            <a:srgbClr val="F5BC93"/>
          </a:solidFill>
          <a:ln w="28575">
            <a:solidFill>
              <a:srgbClr val="E84C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84C17"/>
                </a:solidFill>
              </a:rPr>
              <a:t>Reveal</a:t>
            </a:r>
            <a:endParaRPr lang="en-GB" sz="2800" dirty="0">
              <a:solidFill>
                <a:srgbClr val="E84C1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06" y="1124163"/>
            <a:ext cx="5981988" cy="39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</a:t>
            </a:r>
            <a:r>
              <a:rPr lang="en-GB" sz="2800" b="1" dirty="0" smtClean="0"/>
              <a:t>phere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4530" y="5354595"/>
            <a:ext cx="5998464" cy="523220"/>
          </a:xfrm>
          <a:prstGeom prst="rect">
            <a:avLst/>
          </a:prstGeom>
          <a:solidFill>
            <a:srgbClr val="F5BC93"/>
          </a:solidFill>
          <a:ln w="28575">
            <a:solidFill>
              <a:srgbClr val="E84C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84C17"/>
                </a:solidFill>
              </a:rPr>
              <a:t>Reveal</a:t>
            </a:r>
            <a:endParaRPr lang="en-GB" sz="2800" dirty="0">
              <a:solidFill>
                <a:srgbClr val="E84C1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06" y="1017466"/>
            <a:ext cx="5981988" cy="39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8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18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Infant Rg</vt:lpstr>
      <vt:lpstr>Calibri</vt:lpstr>
      <vt:lpstr>Twinkl</vt:lpstr>
      <vt:lpstr>Arial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Sarah Lee-Jones</cp:lastModifiedBy>
  <cp:revision>117</cp:revision>
  <dcterms:created xsi:type="dcterms:W3CDTF">2014-10-01T16:09:27Z</dcterms:created>
  <dcterms:modified xsi:type="dcterms:W3CDTF">2022-03-21T09:32:48Z</dcterms:modified>
</cp:coreProperties>
</file>